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7" r:id="rId1"/>
  </p:sldMasterIdLst>
  <p:notesMasterIdLst>
    <p:notesMasterId r:id="rId67"/>
  </p:notesMasterIdLst>
  <p:sldIdLst>
    <p:sldId id="256" r:id="rId2"/>
    <p:sldId id="329" r:id="rId3"/>
    <p:sldId id="299" r:id="rId4"/>
    <p:sldId id="331" r:id="rId5"/>
    <p:sldId id="300" r:id="rId6"/>
    <p:sldId id="335" r:id="rId7"/>
    <p:sldId id="332" r:id="rId8"/>
    <p:sldId id="336" r:id="rId9"/>
    <p:sldId id="337" r:id="rId10"/>
    <p:sldId id="338" r:id="rId11"/>
    <p:sldId id="340" r:id="rId12"/>
    <p:sldId id="339" r:id="rId13"/>
    <p:sldId id="302" r:id="rId14"/>
    <p:sldId id="303" r:id="rId15"/>
    <p:sldId id="304" r:id="rId16"/>
    <p:sldId id="305" r:id="rId17"/>
    <p:sldId id="306" r:id="rId18"/>
    <p:sldId id="308" r:id="rId19"/>
    <p:sldId id="309" r:id="rId20"/>
    <p:sldId id="312" r:id="rId21"/>
    <p:sldId id="313" r:id="rId22"/>
    <p:sldId id="314" r:id="rId23"/>
    <p:sldId id="315" r:id="rId24"/>
    <p:sldId id="316" r:id="rId25"/>
    <p:sldId id="317" r:id="rId26"/>
    <p:sldId id="318" r:id="rId27"/>
    <p:sldId id="319" r:id="rId28"/>
    <p:sldId id="320" r:id="rId29"/>
    <p:sldId id="321" r:id="rId30"/>
    <p:sldId id="258" r:id="rId31"/>
    <p:sldId id="259" r:id="rId32"/>
    <p:sldId id="260" r:id="rId33"/>
    <p:sldId id="261" r:id="rId34"/>
    <p:sldId id="297" r:id="rId35"/>
    <p:sldId id="262" r:id="rId36"/>
    <p:sldId id="263" r:id="rId37"/>
    <p:sldId id="264" r:id="rId38"/>
    <p:sldId id="265" r:id="rId39"/>
    <p:sldId id="266" r:id="rId40"/>
    <p:sldId id="267" r:id="rId41"/>
    <p:sldId id="268" r:id="rId42"/>
    <p:sldId id="269" r:id="rId43"/>
    <p:sldId id="270" r:id="rId44"/>
    <p:sldId id="271" r:id="rId45"/>
    <p:sldId id="272" r:id="rId46"/>
    <p:sldId id="273" r:id="rId47"/>
    <p:sldId id="274" r:id="rId48"/>
    <p:sldId id="275" r:id="rId49"/>
    <p:sldId id="276" r:id="rId50"/>
    <p:sldId id="277" r:id="rId51"/>
    <p:sldId id="278" r:id="rId52"/>
    <p:sldId id="279" r:id="rId53"/>
    <p:sldId id="280" r:id="rId54"/>
    <p:sldId id="281" r:id="rId55"/>
    <p:sldId id="282" r:id="rId56"/>
    <p:sldId id="283" r:id="rId57"/>
    <p:sldId id="284" r:id="rId58"/>
    <p:sldId id="285" r:id="rId59"/>
    <p:sldId id="286" r:id="rId60"/>
    <p:sldId id="287" r:id="rId61"/>
    <p:sldId id="288" r:id="rId62"/>
    <p:sldId id="289" r:id="rId63"/>
    <p:sldId id="290" r:id="rId64"/>
    <p:sldId id="291" r:id="rId65"/>
    <p:sldId id="292" r:id="rId66"/>
  </p:sldIdLst>
  <p:sldSz cx="20104100" cy="11309350"/>
  <p:notesSz cx="20104100" cy="11309350"/>
  <p:embeddedFontLst>
    <p:embeddedFont>
      <p:font typeface="Abadi" panose="020B0604020104020204" pitchFamily="34" charset="0"/>
      <p:regular r:id="rId68"/>
    </p:embeddedFont>
    <p:embeddedFont>
      <p:font typeface="Calibri" panose="020F0502020204030204" pitchFamily="34" charset="0"/>
      <p:regular r:id="rId69"/>
      <p:bold r:id="rId70"/>
      <p:italic r:id="rId71"/>
      <p:boldItalic r:id="rId72"/>
    </p:embeddedFont>
    <p:embeddedFont>
      <p:font typeface="Consolas" panose="020B0609020204030204" pitchFamily="49" charset="0"/>
      <p:regular r:id="rId73"/>
      <p:bold r:id="rId74"/>
      <p:italic r:id="rId75"/>
      <p:boldItalic r:id="rId76"/>
    </p:embeddedFont>
    <p:embeddedFont>
      <p:font typeface="Quicksand" panose="020B0604020202020204" charset="0"/>
      <p:regular r:id="rId77"/>
      <p:bold r:id="rId7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8143" autoAdjust="0"/>
  </p:normalViewPr>
  <p:slideViewPr>
    <p:cSldViewPr snapToGrid="0">
      <p:cViewPr varScale="1">
        <p:scale>
          <a:sx n="54" d="100"/>
          <a:sy n="54" d="100"/>
        </p:scale>
        <p:origin x="86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font" Target="fonts/font1.fntdata"/><Relationship Id="rId76" Type="http://schemas.openxmlformats.org/officeDocument/2006/relationships/font" Target="fonts/font9.fntdata"/><Relationship Id="rId7" Type="http://schemas.openxmlformats.org/officeDocument/2006/relationships/slide" Target="slides/slide6.xml"/><Relationship Id="rId71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font" Target="fonts/font7.fntdata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6.fntdata"/><Relationship Id="rId78" Type="http://schemas.openxmlformats.org/officeDocument/2006/relationships/font" Target="fonts/font11.fntdata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font" Target="fonts/font2.fntdata"/><Relationship Id="rId77" Type="http://schemas.openxmlformats.org/officeDocument/2006/relationships/font" Target="fonts/font10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5.fntdata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3.fntdata"/><Relationship Id="rId75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87122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11387138" y="0"/>
            <a:ext cx="87122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49" cy="4454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10742613"/>
            <a:ext cx="8712200" cy="566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11387138" y="10742613"/>
            <a:ext cx="8712200" cy="566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6" name="Google Shape;156;p1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49" cy="4454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Input and change of text and/or images</a:t>
            </a:r>
            <a:endParaRPr sz="1400" b="1" dirty="0"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eriod"/>
            </a:pP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a textbox </a:t>
            </a:r>
            <a:endParaRPr dirty="0"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eriod"/>
            </a:pP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Type or copy/paste your story</a:t>
            </a:r>
            <a:endParaRPr dirty="0"/>
          </a:p>
          <a:p>
            <a:pPr marL="685800" lvl="1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eriod"/>
            </a:pP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IMPORTANT: Pasting text should be done with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unformated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text (On Home tab use the Paste pulldown and choose Paste special… than choose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Unformated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text)</a:t>
            </a:r>
            <a:endParaRPr dirty="0"/>
          </a:p>
          <a:p>
            <a:pPr marL="685800" lvl="1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eriod"/>
            </a:pP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 Mac: Command + Control + V than choose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unformated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text</a:t>
            </a:r>
            <a:endParaRPr dirty="0"/>
          </a:p>
          <a:p>
            <a:pPr marL="6858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eriod"/>
            </a:pP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 Windows: On Home tab use the Paste pulldown and choose Paste special… than choose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Unformated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text (https://nutsandboltsspeedtraining.com/powerpoint-tutorials/paste-special-powerpoint/)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eriod"/>
            </a:pP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your text</a:t>
            </a:r>
            <a:endParaRPr dirty="0"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eriod"/>
            </a:pP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Press ‘Tab’ on your keyboard to go to the next preset text style. We have 9 different styles on regular Text placeholders (Heading placeholders are always in 1 style)</a:t>
            </a:r>
            <a:endParaRPr dirty="0"/>
          </a:p>
          <a:p>
            <a:pPr marL="685800" lvl="1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eriod"/>
            </a:pPr>
            <a:r>
              <a:rPr lang="en-US" dirty="0"/>
              <a:t>Subheading </a:t>
            </a:r>
            <a:r>
              <a:rPr lang="en-US" dirty="0" err="1"/>
              <a:t>QuickSand</a:t>
            </a:r>
            <a:r>
              <a:rPr lang="en-US" dirty="0"/>
              <a:t> Bold blue 32 / 42 </a:t>
            </a:r>
            <a:r>
              <a:rPr lang="en-US" dirty="0" err="1"/>
              <a:t>pt</a:t>
            </a:r>
            <a:endParaRPr dirty="0"/>
          </a:p>
          <a:p>
            <a:pPr marL="685800" lvl="1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eriod"/>
            </a:pPr>
            <a:r>
              <a:rPr lang="en-US" dirty="0"/>
              <a:t>Subheading </a:t>
            </a:r>
            <a:r>
              <a:rPr lang="en-US" dirty="0" err="1"/>
              <a:t>QuickSand</a:t>
            </a:r>
            <a:r>
              <a:rPr lang="en-US" dirty="0"/>
              <a:t> Bold turquoise 32 / 42 </a:t>
            </a:r>
            <a:r>
              <a:rPr lang="en-US" dirty="0" err="1"/>
              <a:t>pt</a:t>
            </a:r>
            <a:endParaRPr dirty="0"/>
          </a:p>
          <a:p>
            <a:pPr marL="685800" lvl="1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eriod"/>
            </a:pPr>
            <a:r>
              <a:rPr lang="en-US" dirty="0"/>
              <a:t>Subheading </a:t>
            </a:r>
            <a:r>
              <a:rPr lang="en-US" dirty="0" err="1"/>
              <a:t>QuickSand</a:t>
            </a:r>
            <a:r>
              <a:rPr lang="en-US" dirty="0"/>
              <a:t> Bold white 32 / 42 </a:t>
            </a:r>
            <a:r>
              <a:rPr lang="en-US" dirty="0" err="1"/>
              <a:t>pt</a:t>
            </a:r>
            <a:endParaRPr dirty="0"/>
          </a:p>
          <a:p>
            <a:pPr marL="685800" lvl="1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eriod"/>
            </a:pPr>
            <a:r>
              <a:rPr lang="en-US" dirty="0"/>
              <a:t>Body text </a:t>
            </a:r>
            <a:r>
              <a:rPr lang="en-US" dirty="0" err="1"/>
              <a:t>Muli</a:t>
            </a:r>
            <a:r>
              <a:rPr lang="en-US" dirty="0"/>
              <a:t> Light blue 28 / 38 </a:t>
            </a:r>
            <a:r>
              <a:rPr lang="en-US" dirty="0" err="1"/>
              <a:t>pt</a:t>
            </a:r>
            <a:endParaRPr dirty="0"/>
          </a:p>
          <a:p>
            <a:pPr marL="685800" lvl="1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eriod"/>
            </a:pPr>
            <a:r>
              <a:rPr lang="en-US" dirty="0"/>
              <a:t>Body text </a:t>
            </a:r>
            <a:r>
              <a:rPr lang="en-US" dirty="0" err="1"/>
              <a:t>Muli</a:t>
            </a:r>
            <a:r>
              <a:rPr lang="en-US" dirty="0"/>
              <a:t> Light white 28 / 38 </a:t>
            </a:r>
            <a:r>
              <a:rPr lang="en-US" dirty="0" err="1"/>
              <a:t>pt</a:t>
            </a:r>
            <a:endParaRPr dirty="0"/>
          </a:p>
          <a:p>
            <a:pPr marL="685800" lvl="1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eriod"/>
            </a:pPr>
            <a:r>
              <a:rPr lang="en-US" dirty="0"/>
              <a:t>Bullet </a:t>
            </a:r>
            <a:r>
              <a:rPr lang="en-US" dirty="0" err="1"/>
              <a:t>Muli</a:t>
            </a:r>
            <a:r>
              <a:rPr lang="en-US" dirty="0"/>
              <a:t> Light blue 28 / 48 </a:t>
            </a:r>
            <a:r>
              <a:rPr lang="en-US" dirty="0" err="1"/>
              <a:t>pt</a:t>
            </a:r>
            <a:endParaRPr dirty="0"/>
          </a:p>
          <a:p>
            <a:pPr marL="685800" lvl="1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eriod"/>
            </a:pPr>
            <a:r>
              <a:rPr lang="en-US" dirty="0"/>
              <a:t>Bullet </a:t>
            </a:r>
            <a:r>
              <a:rPr lang="en-US" dirty="0" err="1"/>
              <a:t>Muli</a:t>
            </a:r>
            <a:r>
              <a:rPr lang="en-US" dirty="0"/>
              <a:t> Light white 28 / 48 </a:t>
            </a:r>
            <a:r>
              <a:rPr lang="en-US" dirty="0" err="1"/>
              <a:t>pt</a:t>
            </a:r>
            <a:endParaRPr dirty="0"/>
          </a:p>
          <a:p>
            <a:pPr marL="685800" lvl="1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eriod"/>
            </a:pPr>
            <a:r>
              <a:rPr lang="en-US" dirty="0"/>
              <a:t>Quote </a:t>
            </a:r>
            <a:r>
              <a:rPr lang="en-US" dirty="0" err="1"/>
              <a:t>QuickSand</a:t>
            </a:r>
            <a:r>
              <a:rPr lang="en-US" dirty="0"/>
              <a:t> Regular turquoise 34 / 40 </a:t>
            </a:r>
            <a:r>
              <a:rPr lang="en-US" dirty="0" err="1"/>
              <a:t>pt</a:t>
            </a:r>
            <a:endParaRPr dirty="0"/>
          </a:p>
          <a:p>
            <a:pPr marL="685800" lvl="1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eriod"/>
            </a:pPr>
            <a:r>
              <a:rPr lang="en-US" dirty="0"/>
              <a:t>Quote </a:t>
            </a:r>
            <a:r>
              <a:rPr lang="en-US" dirty="0" err="1"/>
              <a:t>QuickSabd</a:t>
            </a:r>
            <a:r>
              <a:rPr lang="en-US" dirty="0"/>
              <a:t> Regular white 34 / 40 </a:t>
            </a:r>
            <a:r>
              <a:rPr lang="en-US" dirty="0" err="1"/>
              <a:t>pt</a:t>
            </a:r>
            <a:endParaRPr dirty="0"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eriod"/>
            </a:pP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Press ‘Shift Tab’ to go to the previous style! </a:t>
            </a:r>
            <a:endParaRPr dirty="0"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eriod"/>
            </a:pP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Change footer Testing for Data Science by going to the Insert tab, than choose Header &amp; Footer, than check footer, and fill your title. Press Apply to all!</a:t>
            </a:r>
            <a:endParaRPr dirty="0"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eriod"/>
            </a:pP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Change presentation date by going to the insert tab, than choose Date &amp; Time, than check date &amp; time, choose format. Press Apply to all! (Date is only present on presentation title slide, uncheck in Date &amp; Time if you do not want a date on this slide!)</a:t>
            </a:r>
            <a:endParaRPr dirty="0"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eriod"/>
            </a:pP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 many pages you can change the background image (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i.e.Presentation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slide): format background: insert image from file. Choose your picture from the Assets folder!</a:t>
            </a:r>
            <a:endParaRPr dirty="0"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eriod"/>
            </a:pP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 content slides with a visual: change the default visual: format background: insert image from file (assets folder). Choose your picture! Possible change position by changing the offset percentages</a:t>
            </a:r>
            <a:endParaRPr dirty="0"/>
          </a:p>
        </p:txBody>
      </p:sp>
      <p:sp>
        <p:nvSpPr>
          <p:cNvPr id="157" name="Google Shape;157;p1:notes"/>
          <p:cNvSpPr txBox="1">
            <a:spLocks noGrp="1"/>
          </p:cNvSpPr>
          <p:nvPr>
            <p:ph type="sldNum" idx="12"/>
          </p:nvPr>
        </p:nvSpPr>
        <p:spPr>
          <a:xfrm>
            <a:off x="11387138" y="10742613"/>
            <a:ext cx="8712200" cy="566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36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49" cy="445452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The less time it takes to run tests, the </a:t>
            </a:r>
          </a:p>
        </p:txBody>
      </p:sp>
      <p:sp>
        <p:nvSpPr>
          <p:cNvPr id="437" name="Google Shape;437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441866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36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49" cy="445452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Teardown </a:t>
            </a:r>
            <a:r>
              <a:rPr lang="en-GB" dirty="0" err="1"/>
              <a:t>kan</a:t>
            </a:r>
            <a:r>
              <a:rPr lang="en-GB" dirty="0"/>
              <a:t> </a:t>
            </a:r>
            <a:r>
              <a:rPr lang="en-GB" dirty="0" err="1"/>
              <a:t>ook</a:t>
            </a:r>
            <a:r>
              <a:rPr lang="en-GB" dirty="0"/>
              <a:t> </a:t>
            </a:r>
            <a:r>
              <a:rPr lang="en-GB" dirty="0" err="1"/>
              <a:t>toegevoegd</a:t>
            </a:r>
            <a:r>
              <a:rPr lang="en-GB" dirty="0"/>
              <a:t> </a:t>
            </a:r>
            <a:r>
              <a:rPr lang="en-GB" dirty="0" err="1"/>
              <a:t>worden</a:t>
            </a:r>
            <a:r>
              <a:rPr lang="en-GB" dirty="0"/>
              <a:t> met </a:t>
            </a:r>
            <a:r>
              <a:rPr lang="en-GB" dirty="0" err="1"/>
              <a:t>addfinalizer</a:t>
            </a:r>
            <a:r>
              <a:rPr lang="en-GB" dirty="0"/>
              <a:t> method van request fixture.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Keep fixtures small to ensure teardowns run.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37" name="Google Shape;437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78336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36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49" cy="445452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37" name="Google Shape;437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152021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36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49" cy="445452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37" name="Google Shape;437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593110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36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49" cy="445452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nl-NL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Labels toevoegen aan tests. En sommige markers komen met functionaliteiten.</a:t>
            </a:r>
            <a:endParaRPr lang="en-GB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37" name="Google Shape;437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582046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36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49" cy="445452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nl-NL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Labels toevoegen aan tests. En sommige markers komen met functionaliteiten.</a:t>
            </a:r>
            <a:endParaRPr lang="en-GB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37" name="Google Shape;437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033038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36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49" cy="445452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nl-NL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Labels toevoegen aan tests. En sommige markers komen met functionaliteiten.</a:t>
            </a:r>
            <a:endParaRPr lang="en-GB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37" name="Google Shape;437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355047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36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49" cy="445452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nl-NL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Labels toevoegen aan tests. En sommige markers komen met functionaliteiten.</a:t>
            </a:r>
            <a:endParaRPr lang="en-GB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37" name="Google Shape;437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620893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36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49" cy="445452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nl-NL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Labels toevoegen aan tests. En sommige markers komen met functionaliteiten.</a:t>
            </a:r>
            <a:endParaRPr lang="en-GB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37" name="Google Shape;437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1952532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36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49" cy="445452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nl-NL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Labels toevoegen aan tests. En sommige markers komen met functionaliteiten.</a:t>
            </a:r>
            <a:endParaRPr lang="en-GB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37" name="Google Shape;437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883742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36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49" cy="445452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6813303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36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49" cy="445452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nl-NL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Labels toevoegen aan tests. En sommige markers komen met functionaliteiten.</a:t>
            </a:r>
            <a:endParaRPr lang="en-GB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37" name="Google Shape;437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9941986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36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49" cy="445452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nl-NL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Labels toevoegen aan tests. En sommige markers komen met functionaliteiten.</a:t>
            </a:r>
            <a:endParaRPr lang="en-GB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37" name="Google Shape;437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4332495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36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49" cy="445452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nl-NL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Labels toevoegen aan tests. En sommige markers komen met functionaliteiten.</a:t>
            </a:r>
            <a:endParaRPr lang="en-GB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37" name="Google Shape;437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877534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36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49" cy="445452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nl-NL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Labels toevoegen aan tests. En sommige markers komen met functionaliteiten.</a:t>
            </a:r>
            <a:endParaRPr lang="en-GB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37" name="Google Shape;437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651481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36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49" cy="445452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nl-NL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Labels toevoegen aan tests. En sommige markers komen met functionaliteiten.</a:t>
            </a:r>
            <a:endParaRPr lang="en-GB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37" name="Google Shape;437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9239783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36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49" cy="445452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nl-NL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Labels toevoegen aan tests. En sommige markers komen met functionaliteiten.</a:t>
            </a:r>
            <a:endParaRPr lang="en-GB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37" name="Google Shape;437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5304241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36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49" cy="445452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nl-NL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Labels toevoegen aan tests. En sommige markers komen met functionaliteiten.</a:t>
            </a:r>
            <a:endParaRPr lang="en-GB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37" name="Google Shape;437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0489802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36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49" cy="445452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nl-NL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Labels toevoegen aan tests. En sommige markers komen met functionaliteiten.</a:t>
            </a:r>
            <a:endParaRPr lang="en-GB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37" name="Google Shape;437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0177353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9" name="Google Shape;169;p3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49" cy="4454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3:notes"/>
          <p:cNvSpPr txBox="1">
            <a:spLocks noGrp="1"/>
          </p:cNvSpPr>
          <p:nvPr>
            <p:ph type="sldNum" idx="12"/>
          </p:nvPr>
        </p:nvSpPr>
        <p:spPr>
          <a:xfrm>
            <a:off x="11387138" y="10742613"/>
            <a:ext cx="8712200" cy="566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8" name="Google Shape;178;p4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49" cy="4454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4:notes"/>
          <p:cNvSpPr txBox="1">
            <a:spLocks noGrp="1"/>
          </p:cNvSpPr>
          <p:nvPr>
            <p:ph type="sldNum" idx="12"/>
          </p:nvPr>
        </p:nvSpPr>
        <p:spPr>
          <a:xfrm>
            <a:off x="11387138" y="10742613"/>
            <a:ext cx="8712200" cy="566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36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49" cy="445452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Third party vs built in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37" name="Google Shape;437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2899887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6" name="Google Shape;186;p5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49" cy="4454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5:notes"/>
          <p:cNvSpPr txBox="1">
            <a:spLocks noGrp="1"/>
          </p:cNvSpPr>
          <p:nvPr>
            <p:ph type="sldNum" idx="12"/>
          </p:nvPr>
        </p:nvSpPr>
        <p:spPr>
          <a:xfrm>
            <a:off x="11387138" y="10742613"/>
            <a:ext cx="8712200" cy="566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4" name="Google Shape;194;p6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49" cy="4454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6:notes"/>
          <p:cNvSpPr txBox="1">
            <a:spLocks noGrp="1"/>
          </p:cNvSpPr>
          <p:nvPr>
            <p:ph type="sldNum" idx="12"/>
          </p:nvPr>
        </p:nvSpPr>
        <p:spPr>
          <a:xfrm>
            <a:off x="11387138" y="10742613"/>
            <a:ext cx="8712200" cy="566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1" name="Google Shape;161;p2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49" cy="4454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62" name="Google Shape;162;p2:notes"/>
          <p:cNvSpPr txBox="1">
            <a:spLocks noGrp="1"/>
          </p:cNvSpPr>
          <p:nvPr>
            <p:ph type="sldNum" idx="12"/>
          </p:nvPr>
        </p:nvSpPr>
        <p:spPr>
          <a:xfrm>
            <a:off x="11387138" y="10742613"/>
            <a:ext cx="8712200" cy="566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9354383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7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49" cy="445452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9" name="Google Shape;209;p8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49" cy="4454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8:notes"/>
          <p:cNvSpPr txBox="1">
            <a:spLocks noGrp="1"/>
          </p:cNvSpPr>
          <p:nvPr>
            <p:ph type="sldNum" idx="12"/>
          </p:nvPr>
        </p:nvSpPr>
        <p:spPr>
          <a:xfrm>
            <a:off x="11387138" y="10742613"/>
            <a:ext cx="8712200" cy="566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36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7" name="Google Shape;217;p9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49" cy="4454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218" name="Google Shape;218;p9:notes"/>
          <p:cNvSpPr txBox="1">
            <a:spLocks noGrp="1"/>
          </p:cNvSpPr>
          <p:nvPr>
            <p:ph type="sldNum" idx="12"/>
          </p:nvPr>
        </p:nvSpPr>
        <p:spPr>
          <a:xfrm>
            <a:off x="11387138" y="10742613"/>
            <a:ext cx="8712200" cy="566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37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5" name="Google Shape;225;p10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49" cy="4454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226" name="Google Shape;226;p10:notes"/>
          <p:cNvSpPr txBox="1">
            <a:spLocks noGrp="1"/>
          </p:cNvSpPr>
          <p:nvPr>
            <p:ph type="sldNum" idx="12"/>
          </p:nvPr>
        </p:nvSpPr>
        <p:spPr>
          <a:xfrm>
            <a:off x="11387138" y="10742613"/>
            <a:ext cx="8712200" cy="566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38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3" name="Google Shape;233;p11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49" cy="4454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234" name="Google Shape;234;p11:notes"/>
          <p:cNvSpPr txBox="1">
            <a:spLocks noGrp="1"/>
          </p:cNvSpPr>
          <p:nvPr>
            <p:ph type="sldNum" idx="12"/>
          </p:nvPr>
        </p:nvSpPr>
        <p:spPr>
          <a:xfrm>
            <a:off x="11387138" y="10742613"/>
            <a:ext cx="8712200" cy="566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39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2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49" cy="445452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8" name="Google Shape;248;p13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49" cy="4454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249" name="Google Shape;249;p13:notes"/>
          <p:cNvSpPr txBox="1">
            <a:spLocks noGrp="1"/>
          </p:cNvSpPr>
          <p:nvPr>
            <p:ph type="sldNum" idx="12"/>
          </p:nvPr>
        </p:nvSpPr>
        <p:spPr>
          <a:xfrm>
            <a:off x="11387138" y="10742613"/>
            <a:ext cx="8712200" cy="566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41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36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49" cy="445452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2991013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6" name="Google Shape;256;p14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49" cy="4454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257" name="Google Shape;257;p14:notes"/>
          <p:cNvSpPr txBox="1">
            <a:spLocks noGrp="1"/>
          </p:cNvSpPr>
          <p:nvPr>
            <p:ph type="sldNum" idx="12"/>
          </p:nvPr>
        </p:nvSpPr>
        <p:spPr>
          <a:xfrm>
            <a:off x="11387138" y="10742613"/>
            <a:ext cx="8712200" cy="566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42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15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49" cy="445452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1" name="Google Shape;271;p16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49" cy="4454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16:notes"/>
          <p:cNvSpPr txBox="1">
            <a:spLocks noGrp="1"/>
          </p:cNvSpPr>
          <p:nvPr>
            <p:ph type="sldNum" idx="12"/>
          </p:nvPr>
        </p:nvSpPr>
        <p:spPr>
          <a:xfrm>
            <a:off x="11387138" y="10742613"/>
            <a:ext cx="8712200" cy="566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44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7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49" cy="4454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p17:notes"/>
          <p:cNvSpPr txBox="1">
            <a:spLocks noGrp="1"/>
          </p:cNvSpPr>
          <p:nvPr>
            <p:ph type="sldNum" idx="12"/>
          </p:nvPr>
        </p:nvSpPr>
        <p:spPr>
          <a:xfrm>
            <a:off x="11387138" y="10742613"/>
            <a:ext cx="8712200" cy="566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45</a:t>
            </a:fld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49" cy="4454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 txBox="1">
            <a:spLocks noGrp="1"/>
          </p:cNvSpPr>
          <p:nvPr>
            <p:ph type="sldNum" idx="12"/>
          </p:nvPr>
        </p:nvSpPr>
        <p:spPr>
          <a:xfrm>
            <a:off x="11387138" y="10742613"/>
            <a:ext cx="8712200" cy="566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46</a:t>
            </a:fld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5" name="Google Shape;295;p19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49" cy="4454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19:notes"/>
          <p:cNvSpPr txBox="1">
            <a:spLocks noGrp="1"/>
          </p:cNvSpPr>
          <p:nvPr>
            <p:ph type="sldNum" idx="12"/>
          </p:nvPr>
        </p:nvSpPr>
        <p:spPr>
          <a:xfrm>
            <a:off x="11387138" y="10742613"/>
            <a:ext cx="8712200" cy="566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47</a:t>
            </a:fld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3" name="Google Shape;303;p20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49" cy="4454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p20:notes"/>
          <p:cNvSpPr txBox="1">
            <a:spLocks noGrp="1"/>
          </p:cNvSpPr>
          <p:nvPr>
            <p:ph type="sldNum" idx="12"/>
          </p:nvPr>
        </p:nvSpPr>
        <p:spPr>
          <a:xfrm>
            <a:off x="11387138" y="10742613"/>
            <a:ext cx="8712200" cy="566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48</a:t>
            </a:fld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1" name="Google Shape;311;p21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49" cy="4454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p21:notes"/>
          <p:cNvSpPr txBox="1">
            <a:spLocks noGrp="1"/>
          </p:cNvSpPr>
          <p:nvPr>
            <p:ph type="sldNum" idx="12"/>
          </p:nvPr>
        </p:nvSpPr>
        <p:spPr>
          <a:xfrm>
            <a:off x="11387138" y="10742613"/>
            <a:ext cx="8712200" cy="566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49</a:t>
            </a:fld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0" name="Google Shape;320;p22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49" cy="4454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p22:notes"/>
          <p:cNvSpPr txBox="1">
            <a:spLocks noGrp="1"/>
          </p:cNvSpPr>
          <p:nvPr>
            <p:ph type="sldNum" idx="12"/>
          </p:nvPr>
        </p:nvSpPr>
        <p:spPr>
          <a:xfrm>
            <a:off x="11387138" y="10742613"/>
            <a:ext cx="8712200" cy="566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50</a:t>
            </a:fld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8" name="Google Shape;328;p23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49" cy="4454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p23:notes"/>
          <p:cNvSpPr txBox="1">
            <a:spLocks noGrp="1"/>
          </p:cNvSpPr>
          <p:nvPr>
            <p:ph type="sldNum" idx="12"/>
          </p:nvPr>
        </p:nvSpPr>
        <p:spPr>
          <a:xfrm>
            <a:off x="11387138" y="10742613"/>
            <a:ext cx="8712200" cy="566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51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36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49" cy="445452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Different assertions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Pytest</a:t>
            </a:r>
            <a:r>
              <a:rPr lang="en-GB" dirty="0"/>
              <a:t> can run </a:t>
            </a:r>
            <a:r>
              <a:rPr lang="en-GB" dirty="0" err="1"/>
              <a:t>unittest</a:t>
            </a:r>
            <a:endParaRPr lang="en-GB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Different parametrizing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Different fixture settings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37" name="Google Shape;437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5992911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6" name="Google Shape;336;p24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49" cy="4454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" name="Google Shape;337;p24:notes"/>
          <p:cNvSpPr txBox="1">
            <a:spLocks noGrp="1"/>
          </p:cNvSpPr>
          <p:nvPr>
            <p:ph type="sldNum" idx="12"/>
          </p:nvPr>
        </p:nvSpPr>
        <p:spPr>
          <a:xfrm>
            <a:off x="11387138" y="10742613"/>
            <a:ext cx="8712200" cy="566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52</a:t>
            </a:fld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4" name="Google Shape;344;p25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49" cy="4454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p25:notes"/>
          <p:cNvSpPr txBox="1">
            <a:spLocks noGrp="1"/>
          </p:cNvSpPr>
          <p:nvPr>
            <p:ph type="sldNum" idx="12"/>
          </p:nvPr>
        </p:nvSpPr>
        <p:spPr>
          <a:xfrm>
            <a:off x="11387138" y="10742613"/>
            <a:ext cx="8712200" cy="566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53</a:t>
            </a:fld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3" name="Google Shape;353;p26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49" cy="4454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" name="Google Shape;354;p26:notes"/>
          <p:cNvSpPr txBox="1">
            <a:spLocks noGrp="1"/>
          </p:cNvSpPr>
          <p:nvPr>
            <p:ph type="sldNum" idx="12"/>
          </p:nvPr>
        </p:nvSpPr>
        <p:spPr>
          <a:xfrm>
            <a:off x="11387138" y="10742613"/>
            <a:ext cx="8712200" cy="566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54</a:t>
            </a:fld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2" name="Google Shape;362;p27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49" cy="4454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p27:notes"/>
          <p:cNvSpPr txBox="1">
            <a:spLocks noGrp="1"/>
          </p:cNvSpPr>
          <p:nvPr>
            <p:ph type="sldNum" idx="12"/>
          </p:nvPr>
        </p:nvSpPr>
        <p:spPr>
          <a:xfrm>
            <a:off x="11387138" y="10742613"/>
            <a:ext cx="8712200" cy="566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55</a:t>
            </a:fld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1" name="Google Shape;371;p28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49" cy="4454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p28:notes"/>
          <p:cNvSpPr txBox="1">
            <a:spLocks noGrp="1"/>
          </p:cNvSpPr>
          <p:nvPr>
            <p:ph type="sldNum" idx="12"/>
          </p:nvPr>
        </p:nvSpPr>
        <p:spPr>
          <a:xfrm>
            <a:off x="11387138" y="10742613"/>
            <a:ext cx="8712200" cy="566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56</a:t>
            </a:fld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8" name="Google Shape;378;p29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49" cy="4454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Google Shape;379;p29:notes"/>
          <p:cNvSpPr txBox="1">
            <a:spLocks noGrp="1"/>
          </p:cNvSpPr>
          <p:nvPr>
            <p:ph type="sldNum" idx="12"/>
          </p:nvPr>
        </p:nvSpPr>
        <p:spPr>
          <a:xfrm>
            <a:off x="11387138" y="10742613"/>
            <a:ext cx="8712200" cy="566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57</a:t>
            </a:fld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5" name="Google Shape;385;p30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49" cy="4454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" name="Google Shape;386;p30:notes"/>
          <p:cNvSpPr txBox="1">
            <a:spLocks noGrp="1"/>
          </p:cNvSpPr>
          <p:nvPr>
            <p:ph type="sldNum" idx="12"/>
          </p:nvPr>
        </p:nvSpPr>
        <p:spPr>
          <a:xfrm>
            <a:off x="11387138" y="10742613"/>
            <a:ext cx="8712200" cy="566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58</a:t>
            </a:fld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2" name="Google Shape;392;p31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49" cy="4454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" name="Google Shape;393;p31:notes"/>
          <p:cNvSpPr txBox="1">
            <a:spLocks noGrp="1"/>
          </p:cNvSpPr>
          <p:nvPr>
            <p:ph type="sldNum" idx="12"/>
          </p:nvPr>
        </p:nvSpPr>
        <p:spPr>
          <a:xfrm>
            <a:off x="11387138" y="10742613"/>
            <a:ext cx="8712200" cy="566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59</a:t>
            </a:fld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9" name="Google Shape;399;p32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49" cy="4454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2:notes"/>
          <p:cNvSpPr txBox="1">
            <a:spLocks noGrp="1"/>
          </p:cNvSpPr>
          <p:nvPr>
            <p:ph type="sldNum" idx="12"/>
          </p:nvPr>
        </p:nvSpPr>
        <p:spPr>
          <a:xfrm>
            <a:off x="11387138" y="10742613"/>
            <a:ext cx="8712200" cy="566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60</a:t>
            </a:fld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6" name="Google Shape;406;p33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49" cy="4454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07;p33:notes"/>
          <p:cNvSpPr txBox="1">
            <a:spLocks noGrp="1"/>
          </p:cNvSpPr>
          <p:nvPr>
            <p:ph type="sldNum" idx="12"/>
          </p:nvPr>
        </p:nvSpPr>
        <p:spPr>
          <a:xfrm>
            <a:off x="11387138" y="10742613"/>
            <a:ext cx="8712200" cy="566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61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Font typeface="Wingdings" panose="05000000000000000000" pitchFamily="2" charset="2"/>
              <a:buNone/>
            </a:pPr>
            <a:r>
              <a:rPr lang="nl-NL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pip </a:t>
            </a:r>
            <a:r>
              <a:rPr lang="nl-NL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install</a:t>
            </a:r>
            <a:r>
              <a:rPr lang="nl-NL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228600" lvl="0" indent="-228600">
              <a:buFont typeface="Wingdings" panose="05000000000000000000" pitchFamily="2" charset="2"/>
              <a:buChar char=""/>
            </a:pPr>
            <a:r>
              <a:rPr lang="nl-NL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pytest</a:t>
            </a:r>
            <a:r>
              <a:rPr lang="nl-NL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--</a:t>
            </a:r>
            <a:r>
              <a:rPr lang="nl-NL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cov</a:t>
            </a:r>
            <a:r>
              <a:rPr lang="nl-NL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src</a:t>
            </a:r>
            <a:endParaRPr lang="nl-NL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28600" lvl="0" indent="-228600">
              <a:buFont typeface="Wingdings" panose="05000000000000000000" pitchFamily="2" charset="2"/>
              <a:buChar char=""/>
            </a:pPr>
            <a:r>
              <a:rPr lang="en-GB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pytest</a:t>
            </a: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--</a:t>
            </a:r>
            <a:r>
              <a:rPr lang="en-GB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cov</a:t>
            </a: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-report html --</a:t>
            </a:r>
            <a:r>
              <a:rPr lang="en-GB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cov</a:t>
            </a: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.</a:t>
            </a:r>
            <a:endParaRPr lang="en-GB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3549777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34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49" cy="445452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35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49" cy="445452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36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49" cy="445452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37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49" cy="445452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" name="Google Shape;442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36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49" cy="445452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I wish I could tell you strict rules, but DS is just not the same as a dedicated testing department.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Set the guidelines with your team.</a:t>
            </a:r>
          </a:p>
        </p:txBody>
      </p:sp>
      <p:sp>
        <p:nvSpPr>
          <p:cNvPr id="437" name="Google Shape;437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462162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Font typeface="Wingdings" panose="05000000000000000000" pitchFamily="2" charset="2"/>
              <a:buNone/>
            </a:pPr>
            <a:r>
              <a:rPr lang="nl-NL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pip </a:t>
            </a:r>
            <a:r>
              <a:rPr lang="nl-NL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install</a:t>
            </a:r>
            <a:r>
              <a:rPr lang="nl-NL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228600" lvl="0" indent="-228600">
              <a:buFont typeface="Wingdings" panose="05000000000000000000" pitchFamily="2" charset="2"/>
              <a:buChar char=""/>
            </a:pPr>
            <a:r>
              <a:rPr lang="nl-NL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pytest</a:t>
            </a:r>
            <a:r>
              <a:rPr lang="nl-NL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--</a:t>
            </a:r>
            <a:r>
              <a:rPr lang="nl-NL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cov</a:t>
            </a:r>
            <a:r>
              <a:rPr lang="nl-NL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src</a:t>
            </a:r>
            <a:endParaRPr lang="nl-NL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28600" lvl="0" indent="-228600">
              <a:buFont typeface="Wingdings" panose="05000000000000000000" pitchFamily="2" charset="2"/>
              <a:buChar char=""/>
            </a:pPr>
            <a:r>
              <a:rPr lang="en-GB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pytest</a:t>
            </a: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--</a:t>
            </a:r>
            <a:r>
              <a:rPr lang="en-GB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cov</a:t>
            </a: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-report html --</a:t>
            </a:r>
            <a:r>
              <a:rPr lang="en-GB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cov</a:t>
            </a: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.</a:t>
            </a:r>
            <a:endParaRPr lang="en-GB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186820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36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49" cy="445452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The less time it takes to run tests, the </a:t>
            </a:r>
          </a:p>
        </p:txBody>
      </p:sp>
      <p:sp>
        <p:nvSpPr>
          <p:cNvPr id="437" name="Google Shape;437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354792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(blue)">
  <p:cSld name="Cover (blue)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52050" y="4304675"/>
            <a:ext cx="7200000" cy="270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- Text 2 columns continuous (white)">
  <p:cSld name="Content - Text 2 columns continuous (white)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>
            <a:spLocks noGrp="1"/>
          </p:cNvSpPr>
          <p:nvPr>
            <p:ph type="body" idx="1"/>
          </p:nvPr>
        </p:nvSpPr>
        <p:spPr>
          <a:xfrm>
            <a:off x="900000" y="2160000"/>
            <a:ext cx="18306001" cy="79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/>
            </a:lvl1pPr>
            <a:lvl2pPr marL="914400" lvl="1" indent="-22860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marR="0" lvl="2" indent="-22860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Clr>
                <a:srgbClr val="92989B"/>
              </a:buClr>
              <a:buSzPts val="2080"/>
              <a:buFont typeface="Quicksand"/>
              <a:buNone/>
              <a:defRPr/>
            </a:lvl3pPr>
            <a:lvl4pPr marL="1828800" marR="0" lvl="3" indent="-228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2989B"/>
              </a:buClr>
              <a:buSzPts val="1820"/>
              <a:buFont typeface="Muli"/>
              <a:buNone/>
              <a:defRPr/>
            </a:lvl4pPr>
            <a:lvl5pPr marL="2286000" lvl="4" indent="-22860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20"/>
              <a:buFont typeface="Muli"/>
              <a:buNone/>
              <a:defRPr/>
            </a:lvl5pPr>
            <a:lvl6pPr marL="2743200" lvl="5" indent="-344170" algn="l">
              <a:lnSpc>
                <a:spcPct val="171428"/>
              </a:lnSpc>
              <a:spcBef>
                <a:spcPts val="0"/>
              </a:spcBef>
              <a:spcAft>
                <a:spcPts val="0"/>
              </a:spcAft>
              <a:buClr>
                <a:srgbClr val="0C2749"/>
              </a:buClr>
              <a:buSzPts val="1820"/>
              <a:buChar char="•"/>
              <a:defRPr/>
            </a:lvl6pPr>
            <a:lvl7pPr marL="3200400" lvl="6" indent="-344170" algn="l">
              <a:lnSpc>
                <a:spcPct val="171428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20"/>
              <a:buChar char="•"/>
              <a:defRPr/>
            </a:lvl7pPr>
            <a:lvl8pPr marL="3657600" lvl="7" indent="-228600" algn="l">
              <a:lnSpc>
                <a:spcPct val="129411"/>
              </a:lnSpc>
              <a:spcBef>
                <a:spcPts val="0"/>
              </a:spcBef>
              <a:spcAft>
                <a:spcPts val="0"/>
              </a:spcAft>
              <a:buClr>
                <a:srgbClr val="00B9AD"/>
              </a:buClr>
              <a:buSzPts val="3400"/>
              <a:buFont typeface="Quicksand"/>
              <a:buNone/>
              <a:defRPr/>
            </a:lvl8pPr>
            <a:lvl9pPr marL="4114800" marR="0" lvl="8" indent="-228600" algn="l">
              <a:lnSpc>
                <a:spcPct val="152941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Quicksand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title"/>
          </p:nvPr>
        </p:nvSpPr>
        <p:spPr>
          <a:xfrm>
            <a:off x="900000" y="720000"/>
            <a:ext cx="18306001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69" name="Google Shape;69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640000" y="10206000"/>
            <a:ext cx="2016000" cy="7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00000" y="10692000"/>
            <a:ext cx="1212004" cy="1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0"/>
          <p:cNvSpPr txBox="1">
            <a:spLocks noGrp="1"/>
          </p:cNvSpPr>
          <p:nvPr>
            <p:ph type="ftr" idx="11"/>
          </p:nvPr>
        </p:nvSpPr>
        <p:spPr>
          <a:xfrm>
            <a:off x="2340000" y="10602000"/>
            <a:ext cx="1080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B9AD"/>
                </a:solidFill>
                <a:latin typeface="Muli"/>
                <a:ea typeface="Muli"/>
                <a:cs typeface="Muli"/>
                <a:sym typeface="Mul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cxnSp>
        <p:nvCxnSpPr>
          <p:cNvPr id="72" name="Google Shape;72;p10"/>
          <p:cNvCxnSpPr/>
          <p:nvPr/>
        </p:nvCxnSpPr>
        <p:spPr>
          <a:xfrm>
            <a:off x="900000" y="1800000"/>
            <a:ext cx="900000" cy="0"/>
          </a:xfrm>
          <a:prstGeom prst="straightConnector1">
            <a:avLst/>
          </a:prstGeom>
          <a:noFill/>
          <a:ln w="76200" cap="rnd" cmpd="sng">
            <a:solidFill>
              <a:srgbClr val="EE2F53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- Text 2 columns seperate (white)" type="twoObj">
  <p:cSld name="TWO_OBJECTS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1"/>
          <p:cNvSpPr txBox="1">
            <a:spLocks noGrp="1"/>
          </p:cNvSpPr>
          <p:nvPr>
            <p:ph type="title"/>
          </p:nvPr>
        </p:nvSpPr>
        <p:spPr>
          <a:xfrm>
            <a:off x="900000" y="720000"/>
            <a:ext cx="18306001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33333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body" idx="1"/>
          </p:nvPr>
        </p:nvSpPr>
        <p:spPr>
          <a:xfrm>
            <a:off x="900000" y="2160000"/>
            <a:ext cx="8794800" cy="79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marR="0" lvl="2" indent="-22860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Clr>
                <a:srgbClr val="92989B"/>
              </a:buClr>
              <a:buSzPts val="2080"/>
              <a:buFont typeface="Quicksand"/>
              <a:buNone/>
              <a:defRPr/>
            </a:lvl3pPr>
            <a:lvl4pPr marL="1828800" marR="0" lvl="3" indent="-228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2989B"/>
              </a:buClr>
              <a:buSzPts val="1820"/>
              <a:buFont typeface="Muli"/>
              <a:buNone/>
              <a:defRPr/>
            </a:lvl4pPr>
            <a:lvl5pPr marL="2286000" lvl="4" indent="-22860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20"/>
              <a:buFont typeface="Muli"/>
              <a:buNone/>
              <a:defRPr/>
            </a:lvl5pPr>
            <a:lvl6pPr marL="2743200" lvl="5" indent="-344170" algn="l">
              <a:lnSpc>
                <a:spcPct val="171428"/>
              </a:lnSpc>
              <a:spcBef>
                <a:spcPts val="0"/>
              </a:spcBef>
              <a:spcAft>
                <a:spcPts val="0"/>
              </a:spcAft>
              <a:buClr>
                <a:srgbClr val="0C2749"/>
              </a:buClr>
              <a:buSzPts val="1820"/>
              <a:buChar char="•"/>
              <a:defRPr/>
            </a:lvl6pPr>
            <a:lvl7pPr marL="3200400" lvl="6" indent="-344170" algn="l">
              <a:lnSpc>
                <a:spcPct val="171428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20"/>
              <a:buChar char="•"/>
              <a:defRPr/>
            </a:lvl7pPr>
            <a:lvl8pPr marL="3657600" lvl="7" indent="-228600" algn="l">
              <a:lnSpc>
                <a:spcPct val="129411"/>
              </a:lnSpc>
              <a:spcBef>
                <a:spcPts val="0"/>
              </a:spcBef>
              <a:spcAft>
                <a:spcPts val="0"/>
              </a:spcAft>
              <a:buClr>
                <a:srgbClr val="00B9AD"/>
              </a:buClr>
              <a:buSzPts val="3400"/>
              <a:buFont typeface="Quicksand"/>
              <a:buNone/>
              <a:defRPr/>
            </a:lvl8pPr>
            <a:lvl9pPr marL="4114800" marR="0" lvl="8" indent="-228600" algn="l">
              <a:lnSpc>
                <a:spcPct val="152941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Quicksand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body" idx="2"/>
          </p:nvPr>
        </p:nvSpPr>
        <p:spPr>
          <a:xfrm>
            <a:off x="10378800" y="2160000"/>
            <a:ext cx="8794800" cy="79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marR="0" lvl="2" indent="-22860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Clr>
                <a:srgbClr val="92989B"/>
              </a:buClr>
              <a:buSzPts val="2080"/>
              <a:buFont typeface="Quicksand"/>
              <a:buNone/>
              <a:defRPr/>
            </a:lvl3pPr>
            <a:lvl4pPr marL="1828800" marR="0" lvl="3" indent="-228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2989B"/>
              </a:buClr>
              <a:buSzPts val="1820"/>
              <a:buFont typeface="Muli"/>
              <a:buNone/>
              <a:defRPr/>
            </a:lvl4pPr>
            <a:lvl5pPr marL="2286000" lvl="4" indent="-22860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20"/>
              <a:buFont typeface="Muli"/>
              <a:buNone/>
              <a:defRPr/>
            </a:lvl5pPr>
            <a:lvl6pPr marL="2743200" lvl="5" indent="-344170" algn="l">
              <a:lnSpc>
                <a:spcPct val="171428"/>
              </a:lnSpc>
              <a:spcBef>
                <a:spcPts val="0"/>
              </a:spcBef>
              <a:spcAft>
                <a:spcPts val="0"/>
              </a:spcAft>
              <a:buClr>
                <a:srgbClr val="0C2749"/>
              </a:buClr>
              <a:buSzPts val="1820"/>
              <a:buChar char="•"/>
              <a:defRPr/>
            </a:lvl6pPr>
            <a:lvl7pPr marL="3200400" lvl="6" indent="-344170" algn="l">
              <a:lnSpc>
                <a:spcPct val="171428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20"/>
              <a:buChar char="•"/>
              <a:defRPr/>
            </a:lvl7pPr>
            <a:lvl8pPr marL="3657600" lvl="7" indent="-228600" algn="l">
              <a:lnSpc>
                <a:spcPct val="129411"/>
              </a:lnSpc>
              <a:spcBef>
                <a:spcPts val="0"/>
              </a:spcBef>
              <a:spcAft>
                <a:spcPts val="0"/>
              </a:spcAft>
              <a:buClr>
                <a:srgbClr val="00B9AD"/>
              </a:buClr>
              <a:buSzPts val="3400"/>
              <a:buFont typeface="Quicksand"/>
              <a:buNone/>
              <a:defRPr/>
            </a:lvl8pPr>
            <a:lvl9pPr marL="4114800" marR="0" lvl="8" indent="-228600" algn="l">
              <a:lnSpc>
                <a:spcPct val="152941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Quicksand"/>
              <a:buNone/>
              <a:defRPr/>
            </a:lvl9pPr>
          </a:lstStyle>
          <a:p>
            <a:endParaRPr/>
          </a:p>
        </p:txBody>
      </p:sp>
      <p:cxnSp>
        <p:nvCxnSpPr>
          <p:cNvPr id="77" name="Google Shape;77;p11"/>
          <p:cNvCxnSpPr/>
          <p:nvPr/>
        </p:nvCxnSpPr>
        <p:spPr>
          <a:xfrm>
            <a:off x="900000" y="1800000"/>
            <a:ext cx="900000" cy="0"/>
          </a:xfrm>
          <a:prstGeom prst="straightConnector1">
            <a:avLst/>
          </a:prstGeom>
          <a:noFill/>
          <a:ln w="76200" cap="rnd" cmpd="sng">
            <a:solidFill>
              <a:srgbClr val="EE2F53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78" name="Google Shape;78;p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640000" y="10206000"/>
            <a:ext cx="2016000" cy="7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00000" y="10692000"/>
            <a:ext cx="1212004" cy="1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1"/>
          <p:cNvSpPr txBox="1">
            <a:spLocks noGrp="1"/>
          </p:cNvSpPr>
          <p:nvPr>
            <p:ph type="ftr" idx="11"/>
          </p:nvPr>
        </p:nvSpPr>
        <p:spPr>
          <a:xfrm>
            <a:off x="2340000" y="10602000"/>
            <a:ext cx="1080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B9AD"/>
                </a:solidFill>
                <a:latin typeface="Muli"/>
                <a:ea typeface="Muli"/>
                <a:cs typeface="Muli"/>
                <a:sym typeface="Mul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- Visual straight (white)">
  <p:cSld name="Content - Visual straight (white)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2"/>
          <p:cNvSpPr/>
          <p:nvPr/>
        </p:nvSpPr>
        <p:spPr>
          <a:xfrm>
            <a:off x="6660000" y="3173"/>
            <a:ext cx="13444100" cy="1134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" name="Google Shape;83;p12"/>
          <p:cNvSpPr txBox="1">
            <a:spLocks noGrp="1"/>
          </p:cNvSpPr>
          <p:nvPr>
            <p:ph type="body" idx="1"/>
          </p:nvPr>
        </p:nvSpPr>
        <p:spPr>
          <a:xfrm>
            <a:off x="7560000" y="2160000"/>
            <a:ext cx="11638800" cy="79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/>
            </a:lvl1pPr>
            <a:lvl2pPr marL="914400" lvl="1" indent="-22860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marR="0" lvl="2" indent="-22860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Clr>
                <a:srgbClr val="92989B"/>
              </a:buClr>
              <a:buSzPts val="2080"/>
              <a:buFont typeface="Quicksand"/>
              <a:buNone/>
              <a:defRPr/>
            </a:lvl3pPr>
            <a:lvl4pPr marL="1828800" marR="0" lvl="3" indent="-228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2989B"/>
              </a:buClr>
              <a:buSzPts val="1820"/>
              <a:buFont typeface="Muli"/>
              <a:buNone/>
              <a:defRPr/>
            </a:lvl4pPr>
            <a:lvl5pPr marL="2286000" lvl="4" indent="-22860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20"/>
              <a:buFont typeface="Muli"/>
              <a:buNone/>
              <a:defRPr/>
            </a:lvl5pPr>
            <a:lvl6pPr marL="2743200" lvl="5" indent="-344170" algn="l">
              <a:lnSpc>
                <a:spcPct val="171428"/>
              </a:lnSpc>
              <a:spcBef>
                <a:spcPts val="0"/>
              </a:spcBef>
              <a:spcAft>
                <a:spcPts val="0"/>
              </a:spcAft>
              <a:buClr>
                <a:srgbClr val="0C2749"/>
              </a:buClr>
              <a:buSzPts val="1820"/>
              <a:buChar char="•"/>
              <a:defRPr/>
            </a:lvl6pPr>
            <a:lvl7pPr marL="3200400" lvl="6" indent="-344170" algn="l">
              <a:lnSpc>
                <a:spcPct val="171428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20"/>
              <a:buChar char="•"/>
              <a:defRPr/>
            </a:lvl7pPr>
            <a:lvl8pPr marL="3657600" lvl="7" indent="-228600" algn="l">
              <a:lnSpc>
                <a:spcPct val="129411"/>
              </a:lnSpc>
              <a:spcBef>
                <a:spcPts val="0"/>
              </a:spcBef>
              <a:spcAft>
                <a:spcPts val="0"/>
              </a:spcAft>
              <a:buClr>
                <a:srgbClr val="00B9AD"/>
              </a:buClr>
              <a:buSzPts val="3400"/>
              <a:buFont typeface="Quicksand"/>
              <a:buNone/>
              <a:defRPr/>
            </a:lvl8pPr>
            <a:lvl9pPr marL="4114800" marR="0" lvl="8" indent="-228600" algn="l">
              <a:lnSpc>
                <a:spcPct val="152941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Quicksand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2"/>
          <p:cNvSpPr txBox="1">
            <a:spLocks noGrp="1"/>
          </p:cNvSpPr>
          <p:nvPr>
            <p:ph type="title"/>
          </p:nvPr>
        </p:nvSpPr>
        <p:spPr>
          <a:xfrm>
            <a:off x="7560000" y="720000"/>
            <a:ext cx="11637750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85" name="Google Shape;85;p12"/>
          <p:cNvCxnSpPr/>
          <p:nvPr/>
        </p:nvCxnSpPr>
        <p:spPr>
          <a:xfrm>
            <a:off x="7560000" y="1800000"/>
            <a:ext cx="900000" cy="0"/>
          </a:xfrm>
          <a:prstGeom prst="straightConnector1">
            <a:avLst/>
          </a:prstGeom>
          <a:noFill/>
          <a:ln w="76200" cap="rnd" cmpd="sng">
            <a:solidFill>
              <a:srgbClr val="EE2F53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86" name="Google Shape;86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640000" y="10206000"/>
            <a:ext cx="2016000" cy="7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2"/>
          <p:cNvSpPr txBox="1">
            <a:spLocks noGrp="1"/>
          </p:cNvSpPr>
          <p:nvPr>
            <p:ph type="ftr" idx="11"/>
          </p:nvPr>
        </p:nvSpPr>
        <p:spPr>
          <a:xfrm>
            <a:off x="7560000" y="10602000"/>
            <a:ext cx="990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B9AD"/>
                </a:solidFill>
                <a:latin typeface="Muli"/>
                <a:ea typeface="Muli"/>
                <a:cs typeface="Muli"/>
                <a:sym typeface="Mul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88" name="Google Shape;88;p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00000" y="10692000"/>
            <a:ext cx="1212000" cy="18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- Visual zero (white)">
  <p:cSld name="Content - Visual zero (white)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20105510" cy="11309351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3"/>
          <p:cNvSpPr txBox="1">
            <a:spLocks noGrp="1"/>
          </p:cNvSpPr>
          <p:nvPr>
            <p:ph type="body" idx="1"/>
          </p:nvPr>
        </p:nvSpPr>
        <p:spPr>
          <a:xfrm>
            <a:off x="7560000" y="2160000"/>
            <a:ext cx="11638800" cy="79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/>
            </a:lvl1pPr>
            <a:lvl2pPr marL="914400" lvl="1" indent="-22860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marR="0" lvl="2" indent="-22860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Clr>
                <a:srgbClr val="92989B"/>
              </a:buClr>
              <a:buSzPts val="2080"/>
              <a:buFont typeface="Quicksand"/>
              <a:buNone/>
              <a:defRPr/>
            </a:lvl3pPr>
            <a:lvl4pPr marL="1828800" marR="0" lvl="3" indent="-228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2989B"/>
              </a:buClr>
              <a:buSzPts val="1820"/>
              <a:buFont typeface="Muli"/>
              <a:buNone/>
              <a:defRPr/>
            </a:lvl4pPr>
            <a:lvl5pPr marL="2286000" lvl="4" indent="-22860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20"/>
              <a:buFont typeface="Muli"/>
              <a:buNone/>
              <a:defRPr/>
            </a:lvl5pPr>
            <a:lvl6pPr marL="2743200" lvl="5" indent="-344170" algn="l">
              <a:lnSpc>
                <a:spcPct val="171428"/>
              </a:lnSpc>
              <a:spcBef>
                <a:spcPts val="0"/>
              </a:spcBef>
              <a:spcAft>
                <a:spcPts val="0"/>
              </a:spcAft>
              <a:buClr>
                <a:srgbClr val="0C2749"/>
              </a:buClr>
              <a:buSzPts val="1820"/>
              <a:buChar char="•"/>
              <a:defRPr/>
            </a:lvl6pPr>
            <a:lvl7pPr marL="3200400" lvl="6" indent="-344170" algn="l">
              <a:lnSpc>
                <a:spcPct val="171428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20"/>
              <a:buChar char="•"/>
              <a:defRPr/>
            </a:lvl7pPr>
            <a:lvl8pPr marL="3657600" lvl="7" indent="-228600" algn="l">
              <a:lnSpc>
                <a:spcPct val="129411"/>
              </a:lnSpc>
              <a:spcBef>
                <a:spcPts val="0"/>
              </a:spcBef>
              <a:spcAft>
                <a:spcPts val="0"/>
              </a:spcAft>
              <a:buClr>
                <a:srgbClr val="00B9AD"/>
              </a:buClr>
              <a:buSzPts val="3400"/>
              <a:buFont typeface="Quicksand"/>
              <a:buNone/>
              <a:defRPr/>
            </a:lvl8pPr>
            <a:lvl9pPr marL="4114800" marR="0" lvl="8" indent="-228600" algn="l">
              <a:lnSpc>
                <a:spcPct val="152941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Quicksand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3"/>
          <p:cNvSpPr txBox="1">
            <a:spLocks noGrp="1"/>
          </p:cNvSpPr>
          <p:nvPr>
            <p:ph type="title"/>
          </p:nvPr>
        </p:nvSpPr>
        <p:spPr>
          <a:xfrm>
            <a:off x="7560000" y="720000"/>
            <a:ext cx="11637750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93" name="Google Shape;93;p13"/>
          <p:cNvCxnSpPr/>
          <p:nvPr/>
        </p:nvCxnSpPr>
        <p:spPr>
          <a:xfrm>
            <a:off x="7560000" y="1800000"/>
            <a:ext cx="900000" cy="0"/>
          </a:xfrm>
          <a:prstGeom prst="straightConnector1">
            <a:avLst/>
          </a:prstGeom>
          <a:noFill/>
          <a:ln w="76200" cap="rnd" cmpd="sng">
            <a:solidFill>
              <a:srgbClr val="EE2F53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94" name="Google Shape;94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7640000" y="10206000"/>
            <a:ext cx="2016000" cy="7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3"/>
          <p:cNvSpPr txBox="1">
            <a:spLocks noGrp="1"/>
          </p:cNvSpPr>
          <p:nvPr>
            <p:ph type="ftr" idx="11"/>
          </p:nvPr>
        </p:nvSpPr>
        <p:spPr>
          <a:xfrm>
            <a:off x="7560000" y="10602000"/>
            <a:ext cx="990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B9AD"/>
                </a:solidFill>
                <a:latin typeface="Muli"/>
                <a:ea typeface="Muli"/>
                <a:cs typeface="Muli"/>
                <a:sym typeface="Mul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96" name="Google Shape;96;p1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00000" y="10692000"/>
            <a:ext cx="1212000" cy="18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- Visual one (white)">
  <p:cSld name="Content - Visual one (white)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"/>
            <a:ext cx="20105510" cy="11309349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4"/>
          <p:cNvSpPr txBox="1">
            <a:spLocks noGrp="1"/>
          </p:cNvSpPr>
          <p:nvPr>
            <p:ph type="body" idx="1"/>
          </p:nvPr>
        </p:nvSpPr>
        <p:spPr>
          <a:xfrm>
            <a:off x="7560000" y="2160000"/>
            <a:ext cx="11638800" cy="79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/>
            </a:lvl1pPr>
            <a:lvl2pPr marL="914400" lvl="1" indent="-22860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marR="0" lvl="2" indent="-22860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Clr>
                <a:srgbClr val="92989B"/>
              </a:buClr>
              <a:buSzPts val="2080"/>
              <a:buFont typeface="Quicksand"/>
              <a:buNone/>
              <a:defRPr/>
            </a:lvl3pPr>
            <a:lvl4pPr marL="1828800" marR="0" lvl="3" indent="-228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2989B"/>
              </a:buClr>
              <a:buSzPts val="1820"/>
              <a:buFont typeface="Muli"/>
              <a:buNone/>
              <a:defRPr/>
            </a:lvl4pPr>
            <a:lvl5pPr marL="2286000" lvl="4" indent="-22860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20"/>
              <a:buFont typeface="Muli"/>
              <a:buNone/>
              <a:defRPr/>
            </a:lvl5pPr>
            <a:lvl6pPr marL="2743200" lvl="5" indent="-344170" algn="l">
              <a:lnSpc>
                <a:spcPct val="171428"/>
              </a:lnSpc>
              <a:spcBef>
                <a:spcPts val="0"/>
              </a:spcBef>
              <a:spcAft>
                <a:spcPts val="0"/>
              </a:spcAft>
              <a:buClr>
                <a:srgbClr val="0C2749"/>
              </a:buClr>
              <a:buSzPts val="1820"/>
              <a:buChar char="•"/>
              <a:defRPr/>
            </a:lvl6pPr>
            <a:lvl7pPr marL="3200400" lvl="6" indent="-344170" algn="l">
              <a:lnSpc>
                <a:spcPct val="171428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20"/>
              <a:buChar char="•"/>
              <a:defRPr/>
            </a:lvl7pPr>
            <a:lvl8pPr marL="3657600" lvl="7" indent="-228600" algn="l">
              <a:lnSpc>
                <a:spcPct val="129411"/>
              </a:lnSpc>
              <a:spcBef>
                <a:spcPts val="0"/>
              </a:spcBef>
              <a:spcAft>
                <a:spcPts val="0"/>
              </a:spcAft>
              <a:buClr>
                <a:srgbClr val="00B9AD"/>
              </a:buClr>
              <a:buSzPts val="3400"/>
              <a:buFont typeface="Quicksand"/>
              <a:buNone/>
              <a:defRPr/>
            </a:lvl8pPr>
            <a:lvl9pPr marL="4114800" marR="0" lvl="8" indent="-228600" algn="l">
              <a:lnSpc>
                <a:spcPct val="152941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Quicksand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14"/>
          <p:cNvSpPr txBox="1">
            <a:spLocks noGrp="1"/>
          </p:cNvSpPr>
          <p:nvPr>
            <p:ph type="title"/>
          </p:nvPr>
        </p:nvSpPr>
        <p:spPr>
          <a:xfrm>
            <a:off x="7560000" y="720000"/>
            <a:ext cx="11637750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01" name="Google Shape;101;p14"/>
          <p:cNvCxnSpPr/>
          <p:nvPr/>
        </p:nvCxnSpPr>
        <p:spPr>
          <a:xfrm>
            <a:off x="7560000" y="1800000"/>
            <a:ext cx="900000" cy="0"/>
          </a:xfrm>
          <a:prstGeom prst="straightConnector1">
            <a:avLst/>
          </a:prstGeom>
          <a:noFill/>
          <a:ln w="76200" cap="rnd" cmpd="sng">
            <a:solidFill>
              <a:srgbClr val="EE2F53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02" name="Google Shape;102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7640000" y="10206000"/>
            <a:ext cx="2016000" cy="7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00000" y="10692000"/>
            <a:ext cx="1212000" cy="1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00000" y="10692000"/>
            <a:ext cx="1212004" cy="1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4"/>
          <p:cNvSpPr txBox="1">
            <a:spLocks noGrp="1"/>
          </p:cNvSpPr>
          <p:nvPr>
            <p:ph type="ftr" idx="11"/>
          </p:nvPr>
        </p:nvSpPr>
        <p:spPr>
          <a:xfrm>
            <a:off x="2340000" y="10602000"/>
            <a:ext cx="1080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B9AD"/>
                </a:solidFill>
                <a:latin typeface="Muli"/>
                <a:ea typeface="Muli"/>
                <a:cs typeface="Muli"/>
                <a:sym typeface="Mul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- Quote Text (turqouise / white)">
  <p:cSld name="Content - Quote Text (turqouise / white)">
    <p:bg>
      <p:bgPr>
        <a:solidFill>
          <a:srgbClr val="00B9AD"/>
        </a:solid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411" y="0"/>
            <a:ext cx="20105510" cy="11309351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5"/>
          <p:cNvSpPr/>
          <p:nvPr/>
        </p:nvSpPr>
        <p:spPr>
          <a:xfrm>
            <a:off x="6660000" y="3173"/>
            <a:ext cx="13444100" cy="1134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p15"/>
          <p:cNvSpPr txBox="1">
            <a:spLocks noGrp="1"/>
          </p:cNvSpPr>
          <p:nvPr>
            <p:ph type="body" idx="1"/>
          </p:nvPr>
        </p:nvSpPr>
        <p:spPr>
          <a:xfrm>
            <a:off x="7560000" y="2160000"/>
            <a:ext cx="11638800" cy="79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/>
            </a:lvl1pPr>
            <a:lvl2pPr marL="914400" lvl="1" indent="-22860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marR="0" lvl="2" indent="-22860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Clr>
                <a:srgbClr val="92989B"/>
              </a:buClr>
              <a:buSzPts val="2080"/>
              <a:buFont typeface="Quicksand"/>
              <a:buNone/>
              <a:defRPr/>
            </a:lvl3pPr>
            <a:lvl4pPr marL="1828800" marR="0" lvl="3" indent="-228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2989B"/>
              </a:buClr>
              <a:buSzPts val="1820"/>
              <a:buFont typeface="Muli"/>
              <a:buNone/>
              <a:defRPr/>
            </a:lvl4pPr>
            <a:lvl5pPr marL="2286000" lvl="4" indent="-22860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20"/>
              <a:buFont typeface="Muli"/>
              <a:buNone/>
              <a:defRPr/>
            </a:lvl5pPr>
            <a:lvl6pPr marL="2743200" lvl="5" indent="-344170" algn="l">
              <a:lnSpc>
                <a:spcPct val="171428"/>
              </a:lnSpc>
              <a:spcBef>
                <a:spcPts val="0"/>
              </a:spcBef>
              <a:spcAft>
                <a:spcPts val="0"/>
              </a:spcAft>
              <a:buClr>
                <a:srgbClr val="0C2749"/>
              </a:buClr>
              <a:buSzPts val="1820"/>
              <a:buChar char="•"/>
              <a:defRPr/>
            </a:lvl6pPr>
            <a:lvl7pPr marL="3200400" lvl="6" indent="-344170" algn="l">
              <a:lnSpc>
                <a:spcPct val="171428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20"/>
              <a:buChar char="•"/>
              <a:defRPr/>
            </a:lvl7pPr>
            <a:lvl8pPr marL="3657600" lvl="7" indent="-228600" algn="l">
              <a:lnSpc>
                <a:spcPct val="129411"/>
              </a:lnSpc>
              <a:spcBef>
                <a:spcPts val="0"/>
              </a:spcBef>
              <a:spcAft>
                <a:spcPts val="0"/>
              </a:spcAft>
              <a:buClr>
                <a:srgbClr val="00B9AD"/>
              </a:buClr>
              <a:buSzPts val="3400"/>
              <a:buFont typeface="Quicksand"/>
              <a:buNone/>
              <a:defRPr/>
            </a:lvl8pPr>
            <a:lvl9pPr marL="4114800" marR="0" lvl="8" indent="-228600" algn="l">
              <a:lnSpc>
                <a:spcPct val="152941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Quicksand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15"/>
          <p:cNvSpPr txBox="1">
            <a:spLocks noGrp="1"/>
          </p:cNvSpPr>
          <p:nvPr>
            <p:ph type="body" idx="2"/>
          </p:nvPr>
        </p:nvSpPr>
        <p:spPr>
          <a:xfrm>
            <a:off x="900000" y="2054675"/>
            <a:ext cx="4680000" cy="72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marL="914400" lvl="1" indent="-228600" algn="l">
              <a:lnSpc>
                <a:spcPct val="23333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233333"/>
              </a:lnSpc>
              <a:spcBef>
                <a:spcPts val="0"/>
              </a:spcBef>
              <a:spcAft>
                <a:spcPts val="0"/>
              </a:spcAft>
              <a:buSzPts val="1170"/>
              <a:buNone/>
              <a:defRPr/>
            </a:lvl3pPr>
            <a:lvl4pPr marL="1828800" lvl="3" indent="-228600" algn="l">
              <a:lnSpc>
                <a:spcPct val="211111"/>
              </a:lnSpc>
              <a:spcBef>
                <a:spcPts val="1000"/>
              </a:spcBef>
              <a:spcAft>
                <a:spcPts val="0"/>
              </a:spcAft>
              <a:buClr>
                <a:srgbClr val="0C2749"/>
              </a:buClr>
              <a:buSzPts val="1170"/>
              <a:buNone/>
              <a:defRPr/>
            </a:lvl4pPr>
            <a:lvl5pPr marL="2286000" lvl="4" indent="-228600" algn="l">
              <a:lnSpc>
                <a:spcPct val="211111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70"/>
              <a:buNone/>
              <a:defRPr/>
            </a:lvl5pPr>
            <a:lvl6pPr marL="2743200" lvl="5" indent="-302895" algn="l">
              <a:lnSpc>
                <a:spcPct val="266666"/>
              </a:lnSpc>
              <a:spcBef>
                <a:spcPts val="0"/>
              </a:spcBef>
              <a:spcAft>
                <a:spcPts val="0"/>
              </a:spcAft>
              <a:buClr>
                <a:srgbClr val="0C2749"/>
              </a:buClr>
              <a:buSzPts val="1170"/>
              <a:buChar char="•"/>
              <a:defRPr/>
            </a:lvl6pPr>
            <a:lvl7pPr marL="3200400" lvl="6" indent="-302895" algn="l">
              <a:lnSpc>
                <a:spcPct val="266666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70"/>
              <a:buChar char="•"/>
              <a:defRPr/>
            </a:lvl7pPr>
            <a:lvl8pPr marL="3657600" lvl="7" indent="-228600" algn="l">
              <a:lnSpc>
                <a:spcPct val="244444"/>
              </a:lnSpc>
              <a:spcBef>
                <a:spcPts val="0"/>
              </a:spcBef>
              <a:spcAft>
                <a:spcPts val="0"/>
              </a:spcAft>
              <a:buClr>
                <a:srgbClr val="00B9AD"/>
              </a:buClr>
              <a:buSzPts val="1800"/>
              <a:buNone/>
              <a:defRPr/>
            </a:lvl8pPr>
            <a:lvl9pPr marL="4114800" marR="0" lvl="8" indent="-228600" algn="l">
              <a:lnSpc>
                <a:spcPct val="117647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Quicksand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15"/>
          <p:cNvSpPr txBox="1">
            <a:spLocks noGrp="1"/>
          </p:cNvSpPr>
          <p:nvPr>
            <p:ph type="title"/>
          </p:nvPr>
        </p:nvSpPr>
        <p:spPr>
          <a:xfrm>
            <a:off x="7560000" y="720000"/>
            <a:ext cx="11638800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12" name="Google Shape;112;p15"/>
          <p:cNvCxnSpPr/>
          <p:nvPr/>
        </p:nvCxnSpPr>
        <p:spPr>
          <a:xfrm>
            <a:off x="7560000" y="1800000"/>
            <a:ext cx="900000" cy="0"/>
          </a:xfrm>
          <a:prstGeom prst="straightConnector1">
            <a:avLst/>
          </a:prstGeom>
          <a:noFill/>
          <a:ln w="76200" cap="rnd" cmpd="sng">
            <a:solidFill>
              <a:srgbClr val="EE2F53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3" name="Google Shape;113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640000" y="10206000"/>
            <a:ext cx="2016000" cy="7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5"/>
          <p:cNvSpPr txBox="1">
            <a:spLocks noGrp="1"/>
          </p:cNvSpPr>
          <p:nvPr>
            <p:ph type="ftr" idx="11"/>
          </p:nvPr>
        </p:nvSpPr>
        <p:spPr>
          <a:xfrm>
            <a:off x="7560000" y="10602000"/>
            <a:ext cx="990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B9AD"/>
                </a:solidFill>
                <a:latin typeface="Muli"/>
                <a:ea typeface="Muli"/>
                <a:cs typeface="Muli"/>
                <a:sym typeface="Mul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115" name="Google Shape;115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00000" y="10692000"/>
            <a:ext cx="1212000" cy="18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- Quote Text (amaranth / white)">
  <p:cSld name="Content - Quote Text (amaranth / white)">
    <p:bg>
      <p:bgPr>
        <a:solidFill>
          <a:srgbClr val="EE2F53"/>
        </a:solid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411" y="0"/>
            <a:ext cx="20105510" cy="11309351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6"/>
          <p:cNvSpPr/>
          <p:nvPr/>
        </p:nvSpPr>
        <p:spPr>
          <a:xfrm>
            <a:off x="6660000" y="3173"/>
            <a:ext cx="13444100" cy="1134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p16"/>
          <p:cNvSpPr txBox="1">
            <a:spLocks noGrp="1"/>
          </p:cNvSpPr>
          <p:nvPr>
            <p:ph type="body" idx="1"/>
          </p:nvPr>
        </p:nvSpPr>
        <p:spPr>
          <a:xfrm>
            <a:off x="7560000" y="2160000"/>
            <a:ext cx="11638800" cy="79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/>
            </a:lvl1pPr>
            <a:lvl2pPr marL="914400" lvl="1" indent="-22860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marR="0" lvl="2" indent="-22860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Clr>
                <a:srgbClr val="92989B"/>
              </a:buClr>
              <a:buSzPts val="2080"/>
              <a:buFont typeface="Quicksand"/>
              <a:buNone/>
              <a:defRPr/>
            </a:lvl3pPr>
            <a:lvl4pPr marL="1828800" marR="0" lvl="3" indent="-228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2989B"/>
              </a:buClr>
              <a:buSzPts val="1820"/>
              <a:buFont typeface="Muli"/>
              <a:buNone/>
              <a:defRPr/>
            </a:lvl4pPr>
            <a:lvl5pPr marL="2286000" lvl="4" indent="-22860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20"/>
              <a:buFont typeface="Muli"/>
              <a:buNone/>
              <a:defRPr/>
            </a:lvl5pPr>
            <a:lvl6pPr marL="2743200" lvl="5" indent="-344170" algn="l">
              <a:lnSpc>
                <a:spcPct val="171428"/>
              </a:lnSpc>
              <a:spcBef>
                <a:spcPts val="0"/>
              </a:spcBef>
              <a:spcAft>
                <a:spcPts val="0"/>
              </a:spcAft>
              <a:buClr>
                <a:srgbClr val="0C2749"/>
              </a:buClr>
              <a:buSzPts val="1820"/>
              <a:buChar char="•"/>
              <a:defRPr/>
            </a:lvl6pPr>
            <a:lvl7pPr marL="3200400" lvl="6" indent="-344170" algn="l">
              <a:lnSpc>
                <a:spcPct val="171428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20"/>
              <a:buChar char="•"/>
              <a:defRPr/>
            </a:lvl7pPr>
            <a:lvl8pPr marL="3657600" lvl="7" indent="-228600" algn="l">
              <a:lnSpc>
                <a:spcPct val="129411"/>
              </a:lnSpc>
              <a:spcBef>
                <a:spcPts val="0"/>
              </a:spcBef>
              <a:spcAft>
                <a:spcPts val="0"/>
              </a:spcAft>
              <a:buClr>
                <a:srgbClr val="00B9AD"/>
              </a:buClr>
              <a:buSzPts val="3400"/>
              <a:buFont typeface="Quicksand"/>
              <a:buNone/>
              <a:defRPr/>
            </a:lvl8pPr>
            <a:lvl9pPr marL="4114800" marR="0" lvl="8" indent="-228600" algn="l">
              <a:lnSpc>
                <a:spcPct val="152941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Quicksand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16"/>
          <p:cNvSpPr txBox="1">
            <a:spLocks noGrp="1"/>
          </p:cNvSpPr>
          <p:nvPr>
            <p:ph type="body" idx="2"/>
          </p:nvPr>
        </p:nvSpPr>
        <p:spPr>
          <a:xfrm>
            <a:off x="900000" y="2054675"/>
            <a:ext cx="4680000" cy="72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marL="914400" lvl="1" indent="-228600" algn="l">
              <a:lnSpc>
                <a:spcPct val="23333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233333"/>
              </a:lnSpc>
              <a:spcBef>
                <a:spcPts val="0"/>
              </a:spcBef>
              <a:spcAft>
                <a:spcPts val="0"/>
              </a:spcAft>
              <a:buSzPts val="1170"/>
              <a:buNone/>
              <a:defRPr/>
            </a:lvl3pPr>
            <a:lvl4pPr marL="1828800" lvl="3" indent="-228600" algn="l">
              <a:lnSpc>
                <a:spcPct val="211111"/>
              </a:lnSpc>
              <a:spcBef>
                <a:spcPts val="1000"/>
              </a:spcBef>
              <a:spcAft>
                <a:spcPts val="0"/>
              </a:spcAft>
              <a:buClr>
                <a:srgbClr val="0C2749"/>
              </a:buClr>
              <a:buSzPts val="1170"/>
              <a:buNone/>
              <a:defRPr/>
            </a:lvl4pPr>
            <a:lvl5pPr marL="2286000" lvl="4" indent="-228600" algn="l">
              <a:lnSpc>
                <a:spcPct val="211111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70"/>
              <a:buNone/>
              <a:defRPr/>
            </a:lvl5pPr>
            <a:lvl6pPr marL="2743200" lvl="5" indent="-302895" algn="l">
              <a:lnSpc>
                <a:spcPct val="266666"/>
              </a:lnSpc>
              <a:spcBef>
                <a:spcPts val="0"/>
              </a:spcBef>
              <a:spcAft>
                <a:spcPts val="0"/>
              </a:spcAft>
              <a:buClr>
                <a:srgbClr val="0C2749"/>
              </a:buClr>
              <a:buSzPts val="1170"/>
              <a:buChar char="•"/>
              <a:defRPr/>
            </a:lvl6pPr>
            <a:lvl7pPr marL="3200400" lvl="6" indent="-302895" algn="l">
              <a:lnSpc>
                <a:spcPct val="266666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70"/>
              <a:buChar char="•"/>
              <a:defRPr/>
            </a:lvl7pPr>
            <a:lvl8pPr marL="3657600" lvl="7" indent="-228600" algn="l">
              <a:lnSpc>
                <a:spcPct val="244444"/>
              </a:lnSpc>
              <a:spcBef>
                <a:spcPts val="0"/>
              </a:spcBef>
              <a:spcAft>
                <a:spcPts val="0"/>
              </a:spcAft>
              <a:buClr>
                <a:srgbClr val="00B9AD"/>
              </a:buClr>
              <a:buSzPts val="1800"/>
              <a:buNone/>
              <a:defRPr/>
            </a:lvl8pPr>
            <a:lvl9pPr marL="4114800" marR="0" lvl="8" indent="-228600" algn="l">
              <a:lnSpc>
                <a:spcPct val="117647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Quicksand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16"/>
          <p:cNvSpPr txBox="1">
            <a:spLocks noGrp="1"/>
          </p:cNvSpPr>
          <p:nvPr>
            <p:ph type="title"/>
          </p:nvPr>
        </p:nvSpPr>
        <p:spPr>
          <a:xfrm>
            <a:off x="7560000" y="720000"/>
            <a:ext cx="11638800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22" name="Google Shape;122;p16"/>
          <p:cNvCxnSpPr/>
          <p:nvPr/>
        </p:nvCxnSpPr>
        <p:spPr>
          <a:xfrm>
            <a:off x="7560000" y="1800000"/>
            <a:ext cx="900000" cy="0"/>
          </a:xfrm>
          <a:prstGeom prst="straightConnector1">
            <a:avLst/>
          </a:prstGeom>
          <a:noFill/>
          <a:ln w="76200" cap="rnd" cmpd="sng">
            <a:solidFill>
              <a:srgbClr val="EE2F53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23" name="Google Shape;123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640000" y="10206000"/>
            <a:ext cx="2016000" cy="7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6"/>
          <p:cNvSpPr txBox="1">
            <a:spLocks noGrp="1"/>
          </p:cNvSpPr>
          <p:nvPr>
            <p:ph type="ftr" idx="11"/>
          </p:nvPr>
        </p:nvSpPr>
        <p:spPr>
          <a:xfrm>
            <a:off x="7560000" y="10602000"/>
            <a:ext cx="990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B9AD"/>
                </a:solidFill>
                <a:latin typeface="Muli"/>
                <a:ea typeface="Muli"/>
                <a:cs typeface="Muli"/>
                <a:sym typeface="Mul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125" name="Google Shape;125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00000" y="10692000"/>
            <a:ext cx="1212000" cy="18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- Visual (static)">
  <p:cSld name="Content - Visual (static)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7"/>
          <p:cNvSpPr txBox="1">
            <a:spLocks noGrp="1"/>
          </p:cNvSpPr>
          <p:nvPr>
            <p:ph type="body" idx="1"/>
          </p:nvPr>
        </p:nvSpPr>
        <p:spPr>
          <a:xfrm>
            <a:off x="900000" y="2520000"/>
            <a:ext cx="9720000" cy="75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23333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23333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233333"/>
              </a:lnSpc>
              <a:spcBef>
                <a:spcPts val="0"/>
              </a:spcBef>
              <a:spcAft>
                <a:spcPts val="0"/>
              </a:spcAft>
              <a:buSzPts val="1170"/>
              <a:buNone/>
              <a:defRPr/>
            </a:lvl3pPr>
            <a:lvl4pPr marL="1828800" lvl="3" indent="-228600" algn="l">
              <a:lnSpc>
                <a:spcPct val="211111"/>
              </a:lnSpc>
              <a:spcBef>
                <a:spcPts val="1000"/>
              </a:spcBef>
              <a:spcAft>
                <a:spcPts val="0"/>
              </a:spcAft>
              <a:buClr>
                <a:srgbClr val="0C2749"/>
              </a:buClr>
              <a:buSzPts val="1170"/>
              <a:buNone/>
              <a:defRPr/>
            </a:lvl4pPr>
            <a:lvl5pPr marL="2286000" lvl="4" indent="-228600" algn="l">
              <a:lnSpc>
                <a:spcPct val="211111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70"/>
              <a:buNone/>
              <a:defRPr/>
            </a:lvl5pPr>
            <a:lvl6pPr marL="2743200" lvl="5" indent="-302895" algn="l">
              <a:lnSpc>
                <a:spcPct val="266666"/>
              </a:lnSpc>
              <a:spcBef>
                <a:spcPts val="0"/>
              </a:spcBef>
              <a:spcAft>
                <a:spcPts val="0"/>
              </a:spcAft>
              <a:buClr>
                <a:srgbClr val="0C2749"/>
              </a:buClr>
              <a:buSzPts val="1170"/>
              <a:buChar char="•"/>
              <a:defRPr/>
            </a:lvl6pPr>
            <a:lvl7pPr marL="3200400" lvl="6" indent="-302895" algn="l">
              <a:lnSpc>
                <a:spcPct val="266666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70"/>
              <a:buChar char="•"/>
              <a:defRPr/>
            </a:lvl7pPr>
            <a:lvl8pPr marL="3657600" lvl="7" indent="-228600" algn="l">
              <a:lnSpc>
                <a:spcPct val="244444"/>
              </a:lnSpc>
              <a:spcBef>
                <a:spcPts val="0"/>
              </a:spcBef>
              <a:spcAft>
                <a:spcPts val="0"/>
              </a:spcAft>
              <a:buClr>
                <a:srgbClr val="00B9AD"/>
              </a:buClr>
              <a:buSzPts val="1800"/>
              <a:buNone/>
              <a:defRPr/>
            </a:lvl8pPr>
            <a:lvl9pPr marL="4114800" lvl="8" indent="-228600" algn="l">
              <a:lnSpc>
                <a:spcPct val="244444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9pPr>
          </a:lstStyle>
          <a:p>
            <a:endParaRPr/>
          </a:p>
        </p:txBody>
      </p:sp>
      <p:pic>
        <p:nvPicPr>
          <p:cNvPr id="128" name="Google Shape;128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640000" y="10206000"/>
            <a:ext cx="2016000" cy="7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00002" y="10692000"/>
            <a:ext cx="1212000" cy="1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17"/>
          <p:cNvSpPr txBox="1">
            <a:spLocks noGrp="1"/>
          </p:cNvSpPr>
          <p:nvPr>
            <p:ph type="ftr" idx="11"/>
          </p:nvPr>
        </p:nvSpPr>
        <p:spPr>
          <a:xfrm>
            <a:off x="2340000" y="10602000"/>
            <a:ext cx="1080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- Visual (animation)">
  <p:cSld name="Content - Visual (animation)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53493054" cy="113279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7640000" y="10206000"/>
            <a:ext cx="2016000" cy="7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1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00000" y="10692000"/>
            <a:ext cx="1212004" cy="1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8"/>
          <p:cNvSpPr txBox="1">
            <a:spLocks noGrp="1"/>
          </p:cNvSpPr>
          <p:nvPr>
            <p:ph type="ftr" idx="11"/>
          </p:nvPr>
        </p:nvSpPr>
        <p:spPr>
          <a:xfrm>
            <a:off x="2340000" y="10602000"/>
            <a:ext cx="1080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B9AD"/>
                </a:solidFill>
                <a:latin typeface="Muli"/>
                <a:ea typeface="Muli"/>
                <a:cs typeface="Muli"/>
                <a:sym typeface="Mul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- Empty (white)">
  <p:cSld name="Content - Empty (white)">
    <p:bg>
      <p:bgPr>
        <a:solidFill>
          <a:schemeClr val="lt1"/>
        </a:solidFill>
        <a:effectLst/>
      </p:bgPr>
    </p:bg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640000" y="10206000"/>
            <a:ext cx="2016000" cy="7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00000" y="10692000"/>
            <a:ext cx="1212004" cy="1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19"/>
          <p:cNvSpPr txBox="1">
            <a:spLocks noGrp="1"/>
          </p:cNvSpPr>
          <p:nvPr>
            <p:ph type="ftr" idx="11"/>
          </p:nvPr>
        </p:nvSpPr>
        <p:spPr>
          <a:xfrm>
            <a:off x="2340000" y="10602000"/>
            <a:ext cx="1080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B9AD"/>
                </a:solidFill>
                <a:latin typeface="Muli"/>
                <a:ea typeface="Muli"/>
                <a:cs typeface="Muli"/>
                <a:sym typeface="Mul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(turqouise)">
  <p:cSld name="Title (turqouise)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dt" idx="10"/>
          </p:nvPr>
        </p:nvSpPr>
        <p:spPr>
          <a:xfrm>
            <a:off x="2340000" y="10602000"/>
            <a:ext cx="1080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16" name="Google Shape;16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640000" y="10206000"/>
            <a:ext cx="2016000" cy="7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00000" y="10692000"/>
            <a:ext cx="1212000" cy="1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3"/>
          <p:cNvSpPr txBox="1">
            <a:spLocks noGrp="1"/>
          </p:cNvSpPr>
          <p:nvPr>
            <p:ph type="ctrTitle"/>
          </p:nvPr>
        </p:nvSpPr>
        <p:spPr>
          <a:xfrm>
            <a:off x="900000" y="4266000"/>
            <a:ext cx="18306001" cy="1065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13888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200" b="1" i="0">
                <a:solidFill>
                  <a:srgbClr val="0C2749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body" idx="1"/>
          </p:nvPr>
        </p:nvSpPr>
        <p:spPr>
          <a:xfrm>
            <a:off x="900000" y="5940000"/>
            <a:ext cx="18306001" cy="14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23333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23333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marR="0" lvl="2" indent="-22860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Clr>
                <a:srgbClr val="92989B"/>
              </a:buClr>
              <a:buSzPts val="2080"/>
              <a:buFont typeface="Quicksand"/>
              <a:buNone/>
              <a:defRPr/>
            </a:lvl3pPr>
            <a:lvl4pPr marL="1828800" lvl="3" indent="-228600" algn="l">
              <a:lnSpc>
                <a:spcPct val="211111"/>
              </a:lnSpc>
              <a:spcBef>
                <a:spcPts val="1000"/>
              </a:spcBef>
              <a:spcAft>
                <a:spcPts val="0"/>
              </a:spcAft>
              <a:buClr>
                <a:srgbClr val="0C2749"/>
              </a:buClr>
              <a:buSzPts val="1170"/>
              <a:buNone/>
              <a:defRPr/>
            </a:lvl4pPr>
            <a:lvl5pPr marL="2286000" lvl="4" indent="-228600" algn="l">
              <a:lnSpc>
                <a:spcPct val="211111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70"/>
              <a:buNone/>
              <a:defRPr/>
            </a:lvl5pPr>
            <a:lvl6pPr marL="2743200" lvl="5" indent="-302895" algn="l">
              <a:lnSpc>
                <a:spcPct val="266666"/>
              </a:lnSpc>
              <a:spcBef>
                <a:spcPts val="0"/>
              </a:spcBef>
              <a:spcAft>
                <a:spcPts val="0"/>
              </a:spcAft>
              <a:buClr>
                <a:srgbClr val="0C2749"/>
              </a:buClr>
              <a:buSzPts val="1170"/>
              <a:buChar char="•"/>
              <a:defRPr/>
            </a:lvl6pPr>
            <a:lvl7pPr marL="3200400" lvl="6" indent="-302895" algn="l">
              <a:lnSpc>
                <a:spcPct val="266666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70"/>
              <a:buChar char="•"/>
              <a:defRPr/>
            </a:lvl7pPr>
            <a:lvl8pPr marL="3657600" lvl="7" indent="-228600" algn="l">
              <a:lnSpc>
                <a:spcPct val="244444"/>
              </a:lnSpc>
              <a:spcBef>
                <a:spcPts val="0"/>
              </a:spcBef>
              <a:spcAft>
                <a:spcPts val="0"/>
              </a:spcAft>
              <a:buClr>
                <a:srgbClr val="00B9AD"/>
              </a:buClr>
              <a:buSzPts val="1800"/>
              <a:buNone/>
              <a:defRPr/>
            </a:lvl8pPr>
            <a:lvl9pPr marL="4114800" lvl="8" indent="-228600" algn="l">
              <a:lnSpc>
                <a:spcPct val="244444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9pPr>
          </a:lstStyle>
          <a:p>
            <a:endParaRPr/>
          </a:p>
        </p:txBody>
      </p:sp>
      <p:cxnSp>
        <p:nvCxnSpPr>
          <p:cNvPr id="20" name="Google Shape;20;p3"/>
          <p:cNvCxnSpPr/>
          <p:nvPr/>
        </p:nvCxnSpPr>
        <p:spPr>
          <a:xfrm>
            <a:off x="900000" y="5654675"/>
            <a:ext cx="900000" cy="0"/>
          </a:xfrm>
          <a:prstGeom prst="straightConnector1">
            <a:avLst/>
          </a:prstGeom>
          <a:noFill/>
          <a:ln w="76200" cap="rnd" cmpd="sng">
            <a:solidFill>
              <a:srgbClr val="EE2F53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cover (blue)">
  <p:cSld name="Backcover (blue)">
    <p:bg>
      <p:bgPr>
        <a:solidFill>
          <a:srgbClr val="0C2749"/>
        </a:solidFill>
        <a:effectLst/>
      </p:bgPr>
    </p:bg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" y="0"/>
            <a:ext cx="20105510" cy="11309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52050" y="3464246"/>
            <a:ext cx="7200000" cy="2571429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0"/>
          <p:cNvSpPr/>
          <p:nvPr/>
        </p:nvSpPr>
        <p:spPr>
          <a:xfrm>
            <a:off x="0" y="10242000"/>
            <a:ext cx="20104101" cy="1080000"/>
          </a:xfrm>
          <a:prstGeom prst="rect">
            <a:avLst/>
          </a:prstGeom>
          <a:solidFill>
            <a:srgbClr val="00B9A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4" name="Google Shape;144;p20"/>
          <p:cNvGrpSpPr/>
          <p:nvPr/>
        </p:nvGrpSpPr>
        <p:grpSpPr>
          <a:xfrm>
            <a:off x="2398600" y="10548000"/>
            <a:ext cx="2954450" cy="362984"/>
            <a:chOff x="900000" y="9898497"/>
            <a:chExt cx="2954450" cy="362984"/>
          </a:xfrm>
        </p:grpSpPr>
        <p:sp>
          <p:nvSpPr>
            <p:cNvPr id="145" name="Google Shape;145;p20"/>
            <p:cNvSpPr/>
            <p:nvPr/>
          </p:nvSpPr>
          <p:spPr>
            <a:xfrm>
              <a:off x="900000" y="9898497"/>
              <a:ext cx="1092200" cy="36298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7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i="0" u="none" strike="noStrike" cap="none">
                  <a:solidFill>
                    <a:srgbClr val="0C2749"/>
                  </a:solidFill>
                  <a:latin typeface="Quicksand"/>
                  <a:ea typeface="Quicksand"/>
                  <a:cs typeface="Quicksand"/>
                  <a:sym typeface="Quicksand"/>
                </a:rPr>
                <a:t>Phone</a:t>
              </a:r>
              <a:endParaRPr sz="1800" b="1" i="0" u="none" strike="noStrike" cap="none">
                <a:solidFill>
                  <a:srgbClr val="0C2749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146" name="Google Shape;146;p20"/>
            <p:cNvSpPr/>
            <p:nvPr/>
          </p:nvSpPr>
          <p:spPr>
            <a:xfrm>
              <a:off x="1695450" y="9898497"/>
              <a:ext cx="2159000" cy="36298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7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0" i="0" u="none" strike="noStrike" cap="none">
                  <a:solidFill>
                    <a:srgbClr val="0C2749"/>
                  </a:solidFill>
                  <a:latin typeface="Muli"/>
                  <a:ea typeface="Muli"/>
                  <a:cs typeface="Muli"/>
                  <a:sym typeface="Muli"/>
                </a:rPr>
                <a:t>+31 (0)168 479294</a:t>
              </a:r>
              <a:endParaRPr sz="1800" b="0" i="0" u="none" strike="noStrike" cap="none">
                <a:solidFill>
                  <a:srgbClr val="0C2749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</p:grpSp>
      <p:grpSp>
        <p:nvGrpSpPr>
          <p:cNvPr id="147" name="Google Shape;147;p20"/>
          <p:cNvGrpSpPr/>
          <p:nvPr/>
        </p:nvGrpSpPr>
        <p:grpSpPr>
          <a:xfrm>
            <a:off x="6013450" y="10548000"/>
            <a:ext cx="3467100" cy="362984"/>
            <a:chOff x="5226050" y="9898497"/>
            <a:chExt cx="3467100" cy="362984"/>
          </a:xfrm>
        </p:grpSpPr>
        <p:sp>
          <p:nvSpPr>
            <p:cNvPr id="148" name="Google Shape;148;p20"/>
            <p:cNvSpPr/>
            <p:nvPr/>
          </p:nvSpPr>
          <p:spPr>
            <a:xfrm>
              <a:off x="5226050" y="9898497"/>
              <a:ext cx="1092200" cy="36298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7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i="0" u="none" strike="noStrike" cap="none">
                  <a:solidFill>
                    <a:srgbClr val="0C2749"/>
                  </a:solidFill>
                  <a:latin typeface="Quicksand"/>
                  <a:ea typeface="Quicksand"/>
                  <a:cs typeface="Quicksand"/>
                  <a:sym typeface="Quicksand"/>
                </a:rPr>
                <a:t>Email</a:t>
              </a:r>
              <a:endParaRPr sz="1800" b="1" i="0" u="none" strike="noStrike" cap="none">
                <a:solidFill>
                  <a:srgbClr val="0C2749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149" name="Google Shape;149;p20"/>
            <p:cNvSpPr/>
            <p:nvPr/>
          </p:nvSpPr>
          <p:spPr>
            <a:xfrm>
              <a:off x="5937250" y="9898497"/>
              <a:ext cx="2755900" cy="36298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7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0" i="0" u="none" strike="noStrike" cap="none">
                  <a:solidFill>
                    <a:srgbClr val="0C2749"/>
                  </a:solidFill>
                  <a:latin typeface="Muli"/>
                  <a:ea typeface="Muli"/>
                  <a:cs typeface="Muli"/>
                  <a:sym typeface="Muli"/>
                </a:rPr>
                <a:t>info@bigdatarepublic.nl</a:t>
              </a:r>
              <a:endParaRPr sz="1800" b="0" i="0" u="none" strike="noStrike" cap="none">
                <a:solidFill>
                  <a:srgbClr val="0C2749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</p:grpSp>
      <p:grpSp>
        <p:nvGrpSpPr>
          <p:cNvPr id="150" name="Google Shape;150;p20"/>
          <p:cNvGrpSpPr/>
          <p:nvPr/>
        </p:nvGrpSpPr>
        <p:grpSpPr>
          <a:xfrm>
            <a:off x="10053862" y="10548000"/>
            <a:ext cx="7465788" cy="362984"/>
            <a:chOff x="9901462" y="9898497"/>
            <a:chExt cx="7465788" cy="362984"/>
          </a:xfrm>
        </p:grpSpPr>
        <p:sp>
          <p:nvSpPr>
            <p:cNvPr id="151" name="Google Shape;151;p20"/>
            <p:cNvSpPr/>
            <p:nvPr/>
          </p:nvSpPr>
          <p:spPr>
            <a:xfrm>
              <a:off x="10890250" y="9898497"/>
              <a:ext cx="6477000" cy="36298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7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0" i="0" u="none" strike="noStrike" cap="none">
                  <a:solidFill>
                    <a:srgbClr val="0C2749"/>
                  </a:solidFill>
                  <a:latin typeface="Muli"/>
                  <a:ea typeface="Muli"/>
                  <a:cs typeface="Muli"/>
                  <a:sym typeface="Muli"/>
                </a:rPr>
                <a:t>Coltbaan 4C, 3439 NG Nieuwegein, The Netherlands</a:t>
              </a:r>
              <a:endParaRPr sz="1800" b="0" i="0" u="none" strike="noStrike" cap="none">
                <a:solidFill>
                  <a:srgbClr val="0C2749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152" name="Google Shape;152;p20"/>
            <p:cNvSpPr/>
            <p:nvPr/>
          </p:nvSpPr>
          <p:spPr>
            <a:xfrm>
              <a:off x="9901462" y="9898497"/>
              <a:ext cx="1092200" cy="36298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7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i="0" u="none" strike="noStrike" cap="none">
                  <a:solidFill>
                    <a:srgbClr val="0C2749"/>
                  </a:solidFill>
                  <a:latin typeface="Quicksand"/>
                  <a:ea typeface="Quicksand"/>
                  <a:cs typeface="Quicksand"/>
                  <a:sym typeface="Quicksand"/>
                </a:rPr>
                <a:t>Address</a:t>
              </a:r>
              <a:endParaRPr sz="1800" b="1" i="0" u="none" strike="noStrike" cap="none">
                <a:solidFill>
                  <a:srgbClr val="0C2749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pic>
        <p:nvPicPr>
          <p:cNvPr id="153" name="Google Shape;153;p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00002" y="10692000"/>
            <a:ext cx="1212000" cy="18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- Quote Text (blue / white)">
  <p:cSld name="Content - Quote Text (blue / white)">
    <p:bg>
      <p:bgPr>
        <a:solidFill>
          <a:srgbClr val="0C2749"/>
        </a:solid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411" y="0"/>
            <a:ext cx="20105510" cy="11309351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4"/>
          <p:cNvSpPr/>
          <p:nvPr/>
        </p:nvSpPr>
        <p:spPr>
          <a:xfrm>
            <a:off x="6660000" y="3173"/>
            <a:ext cx="13444100" cy="1134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24;p4"/>
          <p:cNvSpPr txBox="1">
            <a:spLocks noGrp="1"/>
          </p:cNvSpPr>
          <p:nvPr>
            <p:ph type="body" idx="1"/>
          </p:nvPr>
        </p:nvSpPr>
        <p:spPr>
          <a:xfrm>
            <a:off x="7560000" y="2160000"/>
            <a:ext cx="11638800" cy="79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/>
            </a:lvl1pPr>
            <a:lvl2pPr marL="914400" lvl="1" indent="-22860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marR="0" lvl="2" indent="-22860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Clr>
                <a:srgbClr val="92989B"/>
              </a:buClr>
              <a:buSzPts val="2080"/>
              <a:buFont typeface="Quicksand"/>
              <a:buNone/>
              <a:defRPr/>
            </a:lvl3pPr>
            <a:lvl4pPr marL="1828800" marR="0" lvl="3" indent="-228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2989B"/>
              </a:buClr>
              <a:buSzPts val="1820"/>
              <a:buFont typeface="Muli"/>
              <a:buNone/>
              <a:defRPr/>
            </a:lvl4pPr>
            <a:lvl5pPr marL="2286000" lvl="4" indent="-22860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20"/>
              <a:buFont typeface="Muli"/>
              <a:buNone/>
              <a:defRPr/>
            </a:lvl5pPr>
            <a:lvl6pPr marL="2743200" lvl="5" indent="-344170" algn="l">
              <a:lnSpc>
                <a:spcPct val="171428"/>
              </a:lnSpc>
              <a:spcBef>
                <a:spcPts val="0"/>
              </a:spcBef>
              <a:spcAft>
                <a:spcPts val="0"/>
              </a:spcAft>
              <a:buClr>
                <a:srgbClr val="0C2749"/>
              </a:buClr>
              <a:buSzPts val="1820"/>
              <a:buChar char="•"/>
              <a:defRPr/>
            </a:lvl6pPr>
            <a:lvl7pPr marL="3200400" lvl="6" indent="-344170" algn="l">
              <a:lnSpc>
                <a:spcPct val="171428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20"/>
              <a:buChar char="•"/>
              <a:defRPr/>
            </a:lvl7pPr>
            <a:lvl8pPr marL="3657600" lvl="7" indent="-228600" algn="l">
              <a:lnSpc>
                <a:spcPct val="129411"/>
              </a:lnSpc>
              <a:spcBef>
                <a:spcPts val="0"/>
              </a:spcBef>
              <a:spcAft>
                <a:spcPts val="0"/>
              </a:spcAft>
              <a:buClr>
                <a:srgbClr val="00B9AD"/>
              </a:buClr>
              <a:buSzPts val="3400"/>
              <a:buFont typeface="Quicksand"/>
              <a:buNone/>
              <a:defRPr/>
            </a:lvl8pPr>
            <a:lvl9pPr marL="4114800" marR="0" lvl="8" indent="-228600" algn="l">
              <a:lnSpc>
                <a:spcPct val="152941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Quicksand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2"/>
          </p:nvPr>
        </p:nvSpPr>
        <p:spPr>
          <a:xfrm>
            <a:off x="900000" y="2054675"/>
            <a:ext cx="4680000" cy="72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marL="914400" lvl="1" indent="-228600" algn="l">
              <a:lnSpc>
                <a:spcPct val="23333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233333"/>
              </a:lnSpc>
              <a:spcBef>
                <a:spcPts val="0"/>
              </a:spcBef>
              <a:spcAft>
                <a:spcPts val="0"/>
              </a:spcAft>
              <a:buSzPts val="1170"/>
              <a:buNone/>
              <a:defRPr/>
            </a:lvl3pPr>
            <a:lvl4pPr marL="1828800" lvl="3" indent="-228600" algn="l">
              <a:lnSpc>
                <a:spcPct val="211111"/>
              </a:lnSpc>
              <a:spcBef>
                <a:spcPts val="1000"/>
              </a:spcBef>
              <a:spcAft>
                <a:spcPts val="0"/>
              </a:spcAft>
              <a:buClr>
                <a:srgbClr val="0C2749"/>
              </a:buClr>
              <a:buSzPts val="1170"/>
              <a:buNone/>
              <a:defRPr/>
            </a:lvl4pPr>
            <a:lvl5pPr marL="2286000" lvl="4" indent="-228600" algn="l">
              <a:lnSpc>
                <a:spcPct val="211111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70"/>
              <a:buNone/>
              <a:defRPr/>
            </a:lvl5pPr>
            <a:lvl6pPr marL="2743200" lvl="5" indent="-302895" algn="l">
              <a:lnSpc>
                <a:spcPct val="266666"/>
              </a:lnSpc>
              <a:spcBef>
                <a:spcPts val="0"/>
              </a:spcBef>
              <a:spcAft>
                <a:spcPts val="0"/>
              </a:spcAft>
              <a:buClr>
                <a:srgbClr val="0C2749"/>
              </a:buClr>
              <a:buSzPts val="1170"/>
              <a:buChar char="•"/>
              <a:defRPr/>
            </a:lvl6pPr>
            <a:lvl7pPr marL="3200400" lvl="6" indent="-302895" algn="l">
              <a:lnSpc>
                <a:spcPct val="266666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70"/>
              <a:buChar char="•"/>
              <a:defRPr/>
            </a:lvl7pPr>
            <a:lvl8pPr marL="3657600" lvl="7" indent="-228600" algn="l">
              <a:lnSpc>
                <a:spcPct val="244444"/>
              </a:lnSpc>
              <a:spcBef>
                <a:spcPts val="0"/>
              </a:spcBef>
              <a:spcAft>
                <a:spcPts val="0"/>
              </a:spcAft>
              <a:buClr>
                <a:srgbClr val="00B9AD"/>
              </a:buClr>
              <a:buSzPts val="1800"/>
              <a:buNone/>
              <a:defRPr/>
            </a:lvl8pPr>
            <a:lvl9pPr marL="4114800" marR="0" lvl="8" indent="-228600" algn="l">
              <a:lnSpc>
                <a:spcPct val="117647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Quicksand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title"/>
          </p:nvPr>
        </p:nvSpPr>
        <p:spPr>
          <a:xfrm>
            <a:off x="7560000" y="720000"/>
            <a:ext cx="11638800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27" name="Google Shape;27;p4"/>
          <p:cNvCxnSpPr/>
          <p:nvPr/>
        </p:nvCxnSpPr>
        <p:spPr>
          <a:xfrm>
            <a:off x="7560000" y="1800000"/>
            <a:ext cx="900000" cy="0"/>
          </a:xfrm>
          <a:prstGeom prst="straightConnector1">
            <a:avLst/>
          </a:prstGeom>
          <a:noFill/>
          <a:ln w="76200" cap="rnd" cmpd="sng">
            <a:solidFill>
              <a:srgbClr val="EE2F53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8" name="Google Shape;28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640000" y="10206000"/>
            <a:ext cx="2016000" cy="7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4"/>
          <p:cNvSpPr txBox="1">
            <a:spLocks noGrp="1"/>
          </p:cNvSpPr>
          <p:nvPr>
            <p:ph type="ftr" idx="11"/>
          </p:nvPr>
        </p:nvSpPr>
        <p:spPr>
          <a:xfrm>
            <a:off x="7560000" y="10602000"/>
            <a:ext cx="990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B9AD"/>
                </a:solidFill>
                <a:latin typeface="Muli"/>
                <a:ea typeface="Muli"/>
                <a:cs typeface="Muli"/>
                <a:sym typeface="Mul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00000" y="10692000"/>
            <a:ext cx="1212000" cy="18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- Text White 1 column  (white)">
  <p:cSld name="Content - Text White 1 column  (white)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>
            <a:spLocks noGrp="1"/>
          </p:cNvSpPr>
          <p:nvPr>
            <p:ph type="body" idx="1"/>
          </p:nvPr>
        </p:nvSpPr>
        <p:spPr>
          <a:xfrm>
            <a:off x="900000" y="2160000"/>
            <a:ext cx="18306001" cy="79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/>
            </a:lvl1pPr>
            <a:lvl2pPr marL="914400" lvl="1" indent="-22860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marR="0" lvl="2" indent="-22860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Clr>
                <a:srgbClr val="92989B"/>
              </a:buClr>
              <a:buSzPts val="2080"/>
              <a:buFont typeface="Quicksand"/>
              <a:buNone/>
              <a:defRPr/>
            </a:lvl3pPr>
            <a:lvl4pPr marL="1828800" marR="0" lvl="3" indent="-228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2989B"/>
              </a:buClr>
              <a:buSzPts val="1820"/>
              <a:buFont typeface="Muli"/>
              <a:buNone/>
              <a:defRPr/>
            </a:lvl4pPr>
            <a:lvl5pPr marL="2286000" lvl="4" indent="-22860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20"/>
              <a:buFont typeface="Muli"/>
              <a:buNone/>
              <a:defRPr/>
            </a:lvl5pPr>
            <a:lvl6pPr marL="2743200" lvl="5" indent="-344170" algn="l">
              <a:lnSpc>
                <a:spcPct val="171428"/>
              </a:lnSpc>
              <a:spcBef>
                <a:spcPts val="0"/>
              </a:spcBef>
              <a:spcAft>
                <a:spcPts val="0"/>
              </a:spcAft>
              <a:buClr>
                <a:srgbClr val="0C2749"/>
              </a:buClr>
              <a:buSzPts val="1820"/>
              <a:buChar char="•"/>
              <a:defRPr/>
            </a:lvl6pPr>
            <a:lvl7pPr marL="3200400" lvl="6" indent="-344170" algn="l">
              <a:lnSpc>
                <a:spcPct val="171428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20"/>
              <a:buChar char="•"/>
              <a:defRPr/>
            </a:lvl7pPr>
            <a:lvl8pPr marL="3657600" lvl="7" indent="-228600" algn="l">
              <a:lnSpc>
                <a:spcPct val="129411"/>
              </a:lnSpc>
              <a:spcBef>
                <a:spcPts val="0"/>
              </a:spcBef>
              <a:spcAft>
                <a:spcPts val="0"/>
              </a:spcAft>
              <a:buClr>
                <a:srgbClr val="00B9AD"/>
              </a:buClr>
              <a:buSzPts val="3400"/>
              <a:buFont typeface="Quicksand"/>
              <a:buNone/>
              <a:defRPr/>
            </a:lvl8pPr>
            <a:lvl9pPr marL="4114800" marR="0" lvl="8" indent="-228600" algn="l">
              <a:lnSpc>
                <a:spcPct val="152941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Quicksand"/>
              <a:buNone/>
              <a:defRPr/>
            </a:lvl9pPr>
          </a:lstStyle>
          <a:p>
            <a:endParaRPr/>
          </a:p>
        </p:txBody>
      </p:sp>
      <p:pic>
        <p:nvPicPr>
          <p:cNvPr id="33" name="Google Shape;33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640000" y="10206000"/>
            <a:ext cx="2016000" cy="7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00000" y="10692000"/>
            <a:ext cx="1212004" cy="1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5"/>
          <p:cNvSpPr txBox="1">
            <a:spLocks noGrp="1"/>
          </p:cNvSpPr>
          <p:nvPr>
            <p:ph type="ftr" idx="11"/>
          </p:nvPr>
        </p:nvSpPr>
        <p:spPr>
          <a:xfrm>
            <a:off x="2340000" y="10602000"/>
            <a:ext cx="1080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B9AD"/>
                </a:solidFill>
                <a:latin typeface="Muli"/>
                <a:ea typeface="Muli"/>
                <a:cs typeface="Muli"/>
                <a:sym typeface="Mul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title"/>
          </p:nvPr>
        </p:nvSpPr>
        <p:spPr>
          <a:xfrm>
            <a:off x="900000" y="720000"/>
            <a:ext cx="18306001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33333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37" name="Google Shape;37;p5"/>
          <p:cNvCxnSpPr/>
          <p:nvPr/>
        </p:nvCxnSpPr>
        <p:spPr>
          <a:xfrm>
            <a:off x="900000" y="1800000"/>
            <a:ext cx="900000" cy="0"/>
          </a:xfrm>
          <a:prstGeom prst="straightConnector1">
            <a:avLst/>
          </a:prstGeom>
          <a:noFill/>
          <a:ln w="76200" cap="rnd" cmpd="sng">
            <a:solidFill>
              <a:srgbClr val="EE2F53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(gradient)">
  <p:cSld name="Title (gradient)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>
            <a:spLocks noGrp="1"/>
          </p:cNvSpPr>
          <p:nvPr>
            <p:ph type="dt" idx="10"/>
          </p:nvPr>
        </p:nvSpPr>
        <p:spPr>
          <a:xfrm>
            <a:off x="2340000" y="10602000"/>
            <a:ext cx="1080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40" name="Google Shape;40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00000" y="10692000"/>
            <a:ext cx="1212000" cy="1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6"/>
          <p:cNvSpPr txBox="1">
            <a:spLocks noGrp="1"/>
          </p:cNvSpPr>
          <p:nvPr>
            <p:ph type="ctrTitle"/>
          </p:nvPr>
        </p:nvSpPr>
        <p:spPr>
          <a:xfrm>
            <a:off x="900000" y="4266000"/>
            <a:ext cx="18306001" cy="1065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13888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200" b="1" i="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body" idx="1"/>
          </p:nvPr>
        </p:nvSpPr>
        <p:spPr>
          <a:xfrm>
            <a:off x="900000" y="5940000"/>
            <a:ext cx="18306001" cy="14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23333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23333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marR="0" lvl="2" indent="-22860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Clr>
                <a:srgbClr val="92989B"/>
              </a:buClr>
              <a:buSzPts val="2080"/>
              <a:buFont typeface="Quicksand"/>
              <a:buNone/>
              <a:defRPr/>
            </a:lvl3pPr>
            <a:lvl4pPr marL="1828800" lvl="3" indent="-228600" algn="l">
              <a:lnSpc>
                <a:spcPct val="211111"/>
              </a:lnSpc>
              <a:spcBef>
                <a:spcPts val="1000"/>
              </a:spcBef>
              <a:spcAft>
                <a:spcPts val="0"/>
              </a:spcAft>
              <a:buClr>
                <a:srgbClr val="0C2749"/>
              </a:buClr>
              <a:buSzPts val="1170"/>
              <a:buNone/>
              <a:defRPr/>
            </a:lvl4pPr>
            <a:lvl5pPr marL="2286000" lvl="4" indent="-228600" algn="l">
              <a:lnSpc>
                <a:spcPct val="211111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70"/>
              <a:buNone/>
              <a:defRPr/>
            </a:lvl5pPr>
            <a:lvl6pPr marL="2743200" lvl="5" indent="-302895" algn="l">
              <a:lnSpc>
                <a:spcPct val="266666"/>
              </a:lnSpc>
              <a:spcBef>
                <a:spcPts val="0"/>
              </a:spcBef>
              <a:spcAft>
                <a:spcPts val="0"/>
              </a:spcAft>
              <a:buClr>
                <a:srgbClr val="0C2749"/>
              </a:buClr>
              <a:buSzPts val="1170"/>
              <a:buChar char="•"/>
              <a:defRPr/>
            </a:lvl6pPr>
            <a:lvl7pPr marL="3200400" lvl="6" indent="-302895" algn="l">
              <a:lnSpc>
                <a:spcPct val="266666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70"/>
              <a:buChar char="•"/>
              <a:defRPr/>
            </a:lvl7pPr>
            <a:lvl8pPr marL="3657600" lvl="7" indent="-228600" algn="l">
              <a:lnSpc>
                <a:spcPct val="244444"/>
              </a:lnSpc>
              <a:spcBef>
                <a:spcPts val="0"/>
              </a:spcBef>
              <a:spcAft>
                <a:spcPts val="0"/>
              </a:spcAft>
              <a:buClr>
                <a:srgbClr val="00B9AD"/>
              </a:buClr>
              <a:buSzPts val="1800"/>
              <a:buNone/>
              <a:defRPr/>
            </a:lvl8pPr>
            <a:lvl9pPr marL="4114800" lvl="8" indent="-228600" algn="l">
              <a:lnSpc>
                <a:spcPct val="244444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9pPr>
          </a:lstStyle>
          <a:p>
            <a:endParaRPr/>
          </a:p>
        </p:txBody>
      </p:sp>
      <p:pic>
        <p:nvPicPr>
          <p:cNvPr id="44" name="Google Shape;44;p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7640000" y="10206000"/>
            <a:ext cx="2016000" cy="72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(gradient)" preserve="1">
  <p:cSld name="Title (gradient 2)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>
            <a:spLocks noGrp="1"/>
          </p:cNvSpPr>
          <p:nvPr>
            <p:ph type="dt" idx="10"/>
          </p:nvPr>
        </p:nvSpPr>
        <p:spPr>
          <a:xfrm>
            <a:off x="2340000" y="10602000"/>
            <a:ext cx="1080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40" name="Google Shape;40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00000" y="10692000"/>
            <a:ext cx="1212000" cy="1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6"/>
          <p:cNvSpPr txBox="1">
            <a:spLocks noGrp="1"/>
          </p:cNvSpPr>
          <p:nvPr>
            <p:ph type="ctrTitle"/>
          </p:nvPr>
        </p:nvSpPr>
        <p:spPr>
          <a:xfrm>
            <a:off x="900000" y="4266000"/>
            <a:ext cx="18306001" cy="1065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13888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200" b="1" i="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body" idx="1"/>
          </p:nvPr>
        </p:nvSpPr>
        <p:spPr>
          <a:xfrm>
            <a:off x="900000" y="5940000"/>
            <a:ext cx="18306001" cy="14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23333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23333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marR="0" lvl="2" indent="-22860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Clr>
                <a:srgbClr val="92989B"/>
              </a:buClr>
              <a:buSzPts val="2080"/>
              <a:buFont typeface="Quicksand"/>
              <a:buNone/>
              <a:defRPr/>
            </a:lvl3pPr>
            <a:lvl4pPr marL="1828800" lvl="3" indent="-228600" algn="l">
              <a:lnSpc>
                <a:spcPct val="211111"/>
              </a:lnSpc>
              <a:spcBef>
                <a:spcPts val="1000"/>
              </a:spcBef>
              <a:spcAft>
                <a:spcPts val="0"/>
              </a:spcAft>
              <a:buClr>
                <a:srgbClr val="0C2749"/>
              </a:buClr>
              <a:buSzPts val="1170"/>
              <a:buNone/>
              <a:defRPr/>
            </a:lvl4pPr>
            <a:lvl5pPr marL="2286000" lvl="4" indent="-228600" algn="l">
              <a:lnSpc>
                <a:spcPct val="211111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70"/>
              <a:buNone/>
              <a:defRPr/>
            </a:lvl5pPr>
            <a:lvl6pPr marL="2743200" lvl="5" indent="-302895" algn="l">
              <a:lnSpc>
                <a:spcPct val="266666"/>
              </a:lnSpc>
              <a:spcBef>
                <a:spcPts val="0"/>
              </a:spcBef>
              <a:spcAft>
                <a:spcPts val="0"/>
              </a:spcAft>
              <a:buClr>
                <a:srgbClr val="0C2749"/>
              </a:buClr>
              <a:buSzPts val="1170"/>
              <a:buChar char="•"/>
              <a:defRPr/>
            </a:lvl6pPr>
            <a:lvl7pPr marL="3200400" lvl="6" indent="-302895" algn="l">
              <a:lnSpc>
                <a:spcPct val="266666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70"/>
              <a:buChar char="•"/>
              <a:defRPr/>
            </a:lvl7pPr>
            <a:lvl8pPr marL="3657600" lvl="7" indent="-228600" algn="l">
              <a:lnSpc>
                <a:spcPct val="244444"/>
              </a:lnSpc>
              <a:spcBef>
                <a:spcPts val="0"/>
              </a:spcBef>
              <a:spcAft>
                <a:spcPts val="0"/>
              </a:spcAft>
              <a:buClr>
                <a:srgbClr val="00B9AD"/>
              </a:buClr>
              <a:buSzPts val="1800"/>
              <a:buNone/>
              <a:defRPr/>
            </a:lvl8pPr>
            <a:lvl9pPr marL="4114800" lvl="8" indent="-228600" algn="l">
              <a:lnSpc>
                <a:spcPct val="244444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9pPr>
          </a:lstStyle>
          <a:p>
            <a:endParaRPr/>
          </a:p>
        </p:txBody>
      </p:sp>
      <p:pic>
        <p:nvPicPr>
          <p:cNvPr id="44" name="Google Shape;44;p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7640000" y="10206000"/>
            <a:ext cx="2016000" cy="72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619988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(blue)">
  <p:cSld name="Title (blue)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>
            <a:spLocks noGrp="1"/>
          </p:cNvSpPr>
          <p:nvPr>
            <p:ph type="dt" idx="10"/>
          </p:nvPr>
        </p:nvSpPr>
        <p:spPr>
          <a:xfrm>
            <a:off x="2340000" y="10602000"/>
            <a:ext cx="1080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47" name="Google Shape;47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640000" y="10206000"/>
            <a:ext cx="2016000" cy="7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Google Shape;48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00000" y="10692000"/>
            <a:ext cx="1212000" cy="1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7"/>
          <p:cNvSpPr txBox="1">
            <a:spLocks noGrp="1"/>
          </p:cNvSpPr>
          <p:nvPr>
            <p:ph type="ctrTitle"/>
          </p:nvPr>
        </p:nvSpPr>
        <p:spPr>
          <a:xfrm>
            <a:off x="900000" y="4266000"/>
            <a:ext cx="18306001" cy="1065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13888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200" b="1" i="0">
                <a:solidFill>
                  <a:srgbClr val="00B9AD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body" idx="1"/>
          </p:nvPr>
        </p:nvSpPr>
        <p:spPr>
          <a:xfrm>
            <a:off x="900000" y="5940000"/>
            <a:ext cx="18306001" cy="14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23333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23333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marR="0" lvl="2" indent="-22860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Clr>
                <a:srgbClr val="92989B"/>
              </a:buClr>
              <a:buSzPts val="2080"/>
              <a:buFont typeface="Quicksand"/>
              <a:buNone/>
              <a:defRPr/>
            </a:lvl3pPr>
            <a:lvl4pPr marL="1828800" lvl="3" indent="-228600" algn="l">
              <a:lnSpc>
                <a:spcPct val="211111"/>
              </a:lnSpc>
              <a:spcBef>
                <a:spcPts val="1000"/>
              </a:spcBef>
              <a:spcAft>
                <a:spcPts val="0"/>
              </a:spcAft>
              <a:buClr>
                <a:srgbClr val="0C2749"/>
              </a:buClr>
              <a:buSzPts val="1170"/>
              <a:buNone/>
              <a:defRPr/>
            </a:lvl4pPr>
            <a:lvl5pPr marL="2286000" lvl="4" indent="-228600" algn="l">
              <a:lnSpc>
                <a:spcPct val="211111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70"/>
              <a:buNone/>
              <a:defRPr/>
            </a:lvl5pPr>
            <a:lvl6pPr marL="2743200" lvl="5" indent="-302895" algn="l">
              <a:lnSpc>
                <a:spcPct val="266666"/>
              </a:lnSpc>
              <a:spcBef>
                <a:spcPts val="0"/>
              </a:spcBef>
              <a:spcAft>
                <a:spcPts val="0"/>
              </a:spcAft>
              <a:buClr>
                <a:srgbClr val="0C2749"/>
              </a:buClr>
              <a:buSzPts val="1170"/>
              <a:buChar char="•"/>
              <a:defRPr/>
            </a:lvl6pPr>
            <a:lvl7pPr marL="3200400" lvl="6" indent="-302895" algn="l">
              <a:lnSpc>
                <a:spcPct val="266666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70"/>
              <a:buChar char="•"/>
              <a:defRPr/>
            </a:lvl7pPr>
            <a:lvl8pPr marL="3657600" lvl="7" indent="-228600" algn="l">
              <a:lnSpc>
                <a:spcPct val="244444"/>
              </a:lnSpc>
              <a:spcBef>
                <a:spcPts val="0"/>
              </a:spcBef>
              <a:spcAft>
                <a:spcPts val="0"/>
              </a:spcAft>
              <a:buClr>
                <a:srgbClr val="00B9AD"/>
              </a:buClr>
              <a:buSzPts val="1800"/>
              <a:buNone/>
              <a:defRPr/>
            </a:lvl8pPr>
            <a:lvl9pPr marL="4114800" lvl="8" indent="-228600" algn="l">
              <a:lnSpc>
                <a:spcPct val="244444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9pPr>
          </a:lstStyle>
          <a:p>
            <a:endParaRPr/>
          </a:p>
        </p:txBody>
      </p:sp>
      <p:cxnSp>
        <p:nvCxnSpPr>
          <p:cNvPr id="51" name="Google Shape;51;p7"/>
          <p:cNvCxnSpPr/>
          <p:nvPr/>
        </p:nvCxnSpPr>
        <p:spPr>
          <a:xfrm>
            <a:off x="900000" y="5654675"/>
            <a:ext cx="900000" cy="0"/>
          </a:xfrm>
          <a:prstGeom prst="straightConnector1">
            <a:avLst/>
          </a:prstGeom>
          <a:noFill/>
          <a:ln w="76200" cap="rnd" cmpd="sng">
            <a:solidFill>
              <a:srgbClr val="EE2F53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(amaranth)">
  <p:cSld name="Title (amaranth)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8"/>
          <p:cNvSpPr txBox="1">
            <a:spLocks noGrp="1"/>
          </p:cNvSpPr>
          <p:nvPr>
            <p:ph type="dt" idx="10"/>
          </p:nvPr>
        </p:nvSpPr>
        <p:spPr>
          <a:xfrm>
            <a:off x="2340000" y="10602000"/>
            <a:ext cx="1080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54" name="Google Shape;54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640000" y="10206000"/>
            <a:ext cx="2016000" cy="7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00000" y="10692000"/>
            <a:ext cx="1212000" cy="1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8"/>
          <p:cNvSpPr txBox="1">
            <a:spLocks noGrp="1"/>
          </p:cNvSpPr>
          <p:nvPr>
            <p:ph type="ctrTitle"/>
          </p:nvPr>
        </p:nvSpPr>
        <p:spPr>
          <a:xfrm>
            <a:off x="900000" y="4266000"/>
            <a:ext cx="18306001" cy="1065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13888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200" b="1" i="0">
                <a:solidFill>
                  <a:srgbClr val="0C2749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body" idx="1"/>
          </p:nvPr>
        </p:nvSpPr>
        <p:spPr>
          <a:xfrm>
            <a:off x="900000" y="5940000"/>
            <a:ext cx="18306001" cy="14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23333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23333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marR="0" lvl="2" indent="-22860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Clr>
                <a:srgbClr val="92989B"/>
              </a:buClr>
              <a:buSzPts val="2080"/>
              <a:buFont typeface="Quicksand"/>
              <a:buNone/>
              <a:defRPr/>
            </a:lvl3pPr>
            <a:lvl4pPr marL="1828800" lvl="3" indent="-228600" algn="l">
              <a:lnSpc>
                <a:spcPct val="211111"/>
              </a:lnSpc>
              <a:spcBef>
                <a:spcPts val="1000"/>
              </a:spcBef>
              <a:spcAft>
                <a:spcPts val="0"/>
              </a:spcAft>
              <a:buClr>
                <a:srgbClr val="0C2749"/>
              </a:buClr>
              <a:buSzPts val="1170"/>
              <a:buNone/>
              <a:defRPr/>
            </a:lvl4pPr>
            <a:lvl5pPr marL="2286000" lvl="4" indent="-228600" algn="l">
              <a:lnSpc>
                <a:spcPct val="211111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70"/>
              <a:buNone/>
              <a:defRPr/>
            </a:lvl5pPr>
            <a:lvl6pPr marL="2743200" lvl="5" indent="-302895" algn="l">
              <a:lnSpc>
                <a:spcPct val="266666"/>
              </a:lnSpc>
              <a:spcBef>
                <a:spcPts val="0"/>
              </a:spcBef>
              <a:spcAft>
                <a:spcPts val="0"/>
              </a:spcAft>
              <a:buClr>
                <a:srgbClr val="0C2749"/>
              </a:buClr>
              <a:buSzPts val="1170"/>
              <a:buChar char="•"/>
              <a:defRPr/>
            </a:lvl6pPr>
            <a:lvl7pPr marL="3200400" lvl="6" indent="-302895" algn="l">
              <a:lnSpc>
                <a:spcPct val="266666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70"/>
              <a:buChar char="•"/>
              <a:defRPr/>
            </a:lvl7pPr>
            <a:lvl8pPr marL="3657600" lvl="7" indent="-228600" algn="l">
              <a:lnSpc>
                <a:spcPct val="244444"/>
              </a:lnSpc>
              <a:spcBef>
                <a:spcPts val="0"/>
              </a:spcBef>
              <a:spcAft>
                <a:spcPts val="0"/>
              </a:spcAft>
              <a:buClr>
                <a:srgbClr val="00B9AD"/>
              </a:buClr>
              <a:buSzPts val="1800"/>
              <a:buNone/>
              <a:defRPr/>
            </a:lvl8pPr>
            <a:lvl9pPr marL="4114800" lvl="8" indent="-228600" algn="l">
              <a:lnSpc>
                <a:spcPct val="244444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9pPr>
          </a:lstStyle>
          <a:p>
            <a:endParaRPr/>
          </a:p>
        </p:txBody>
      </p:sp>
      <p:cxnSp>
        <p:nvCxnSpPr>
          <p:cNvPr id="58" name="Google Shape;58;p8"/>
          <p:cNvCxnSpPr/>
          <p:nvPr/>
        </p:nvCxnSpPr>
        <p:spPr>
          <a:xfrm>
            <a:off x="900000" y="5654675"/>
            <a:ext cx="900000" cy="0"/>
          </a:xfrm>
          <a:prstGeom prst="straightConnector1">
            <a:avLst/>
          </a:prstGeom>
          <a:noFill/>
          <a:ln w="76200" cap="rnd" cmpd="sng">
            <a:solidFill>
              <a:srgbClr val="00B9AD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(pearl)">
  <p:cSld name="Section (pearl)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640000" y="10206000"/>
            <a:ext cx="2016000" cy="7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00000" y="10692000"/>
            <a:ext cx="1212004" cy="1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9"/>
          <p:cNvSpPr txBox="1">
            <a:spLocks noGrp="1"/>
          </p:cNvSpPr>
          <p:nvPr>
            <p:ph type="ftr" idx="11"/>
          </p:nvPr>
        </p:nvSpPr>
        <p:spPr>
          <a:xfrm>
            <a:off x="2340000" y="10602000"/>
            <a:ext cx="1080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B9AD"/>
                </a:solidFill>
                <a:latin typeface="Muli"/>
                <a:ea typeface="Muli"/>
                <a:cs typeface="Muli"/>
                <a:sym typeface="Mul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cxnSp>
        <p:nvCxnSpPr>
          <p:cNvPr id="63" name="Google Shape;63;p9"/>
          <p:cNvCxnSpPr/>
          <p:nvPr/>
        </p:nvCxnSpPr>
        <p:spPr>
          <a:xfrm>
            <a:off x="900000" y="5654675"/>
            <a:ext cx="900000" cy="0"/>
          </a:xfrm>
          <a:prstGeom prst="straightConnector1">
            <a:avLst/>
          </a:prstGeom>
          <a:noFill/>
          <a:ln w="63500" cap="rnd" cmpd="sng">
            <a:solidFill>
              <a:srgbClr val="EE2F53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4" name="Google Shape;64;p9"/>
          <p:cNvSpPr txBox="1">
            <a:spLocks noGrp="1"/>
          </p:cNvSpPr>
          <p:nvPr>
            <p:ph type="ctrTitle"/>
          </p:nvPr>
        </p:nvSpPr>
        <p:spPr>
          <a:xfrm>
            <a:off x="900000" y="4522559"/>
            <a:ext cx="18306001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5000" b="1" i="0">
                <a:solidFill>
                  <a:srgbClr val="00B9AD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body" idx="1"/>
          </p:nvPr>
        </p:nvSpPr>
        <p:spPr>
          <a:xfrm>
            <a:off x="900000" y="5940000"/>
            <a:ext cx="18306001" cy="14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23333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23333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marR="0" lvl="2" indent="-22860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Clr>
                <a:srgbClr val="92989B"/>
              </a:buClr>
              <a:buSzPts val="2080"/>
              <a:buFont typeface="Quicksand"/>
              <a:buNone/>
              <a:defRPr>
                <a:solidFill>
                  <a:srgbClr val="0C2749"/>
                </a:solidFill>
              </a:defRPr>
            </a:lvl3pPr>
            <a:lvl4pPr marL="1828800" lvl="3" indent="-228600" algn="l">
              <a:lnSpc>
                <a:spcPct val="211111"/>
              </a:lnSpc>
              <a:spcBef>
                <a:spcPts val="1000"/>
              </a:spcBef>
              <a:spcAft>
                <a:spcPts val="0"/>
              </a:spcAft>
              <a:buClr>
                <a:srgbClr val="0C2749"/>
              </a:buClr>
              <a:buSzPts val="1170"/>
              <a:buNone/>
              <a:defRPr/>
            </a:lvl4pPr>
            <a:lvl5pPr marL="2286000" lvl="4" indent="-228600" algn="l">
              <a:lnSpc>
                <a:spcPct val="211111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70"/>
              <a:buNone/>
              <a:defRPr/>
            </a:lvl5pPr>
            <a:lvl6pPr marL="2743200" lvl="5" indent="-302895" algn="l">
              <a:lnSpc>
                <a:spcPct val="266666"/>
              </a:lnSpc>
              <a:spcBef>
                <a:spcPts val="0"/>
              </a:spcBef>
              <a:spcAft>
                <a:spcPts val="0"/>
              </a:spcAft>
              <a:buClr>
                <a:srgbClr val="0C2749"/>
              </a:buClr>
              <a:buSzPts val="1170"/>
              <a:buChar char="•"/>
              <a:defRPr/>
            </a:lvl6pPr>
            <a:lvl7pPr marL="3200400" lvl="6" indent="-302895" algn="l">
              <a:lnSpc>
                <a:spcPct val="266666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70"/>
              <a:buChar char="•"/>
              <a:defRPr/>
            </a:lvl7pPr>
            <a:lvl8pPr marL="3657600" lvl="7" indent="-228600" algn="l">
              <a:lnSpc>
                <a:spcPct val="244444"/>
              </a:lnSpc>
              <a:spcBef>
                <a:spcPts val="0"/>
              </a:spcBef>
              <a:spcAft>
                <a:spcPts val="0"/>
              </a:spcAft>
              <a:buClr>
                <a:srgbClr val="00B9AD"/>
              </a:buClr>
              <a:buSzPts val="1800"/>
              <a:buNone/>
              <a:defRPr/>
            </a:lvl8pPr>
            <a:lvl9pPr marL="4114800" lvl="8" indent="-228600" algn="l">
              <a:lnSpc>
                <a:spcPct val="244444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900000" y="720000"/>
            <a:ext cx="18306001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5000" b="1" i="0" u="none" strike="noStrike" cap="none">
                <a:solidFill>
                  <a:srgbClr val="0C2749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900000" y="2160000"/>
            <a:ext cx="18306001" cy="72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C2749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228600" algn="l" rtl="0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0B9AD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228600" algn="l" rtl="0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Clr>
                <a:srgbClr val="92989B"/>
              </a:buClr>
              <a:buSzPts val="2080"/>
              <a:buFont typeface="Quicksand"/>
              <a:buNone/>
              <a:defRPr sz="3200" b="1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228600" algn="l" rtl="0">
              <a:lnSpc>
                <a:spcPct val="135714"/>
              </a:lnSpc>
              <a:spcBef>
                <a:spcPts val="1000"/>
              </a:spcBef>
              <a:spcAft>
                <a:spcPts val="0"/>
              </a:spcAft>
              <a:buClr>
                <a:srgbClr val="0C2749"/>
              </a:buClr>
              <a:buSzPts val="1820"/>
              <a:buFont typeface="Muli"/>
              <a:buNone/>
              <a:defRPr sz="2800" b="0" i="0" u="none" strike="noStrike" cap="none">
                <a:solidFill>
                  <a:srgbClr val="0C2749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marR="0" lvl="4" indent="-22860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20"/>
              <a:buFont typeface="Muli"/>
              <a:buNone/>
              <a:defRPr sz="28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marR="0" lvl="5" indent="-344170" algn="l" rtl="0">
              <a:lnSpc>
                <a:spcPct val="171428"/>
              </a:lnSpc>
              <a:spcBef>
                <a:spcPts val="0"/>
              </a:spcBef>
              <a:spcAft>
                <a:spcPts val="0"/>
              </a:spcAft>
              <a:buClr>
                <a:srgbClr val="0C2749"/>
              </a:buClr>
              <a:buSzPts val="1820"/>
              <a:buFont typeface="Arial"/>
              <a:buChar char="•"/>
              <a:defRPr sz="2800" b="0" i="0" u="none" strike="noStrike" cap="none">
                <a:solidFill>
                  <a:srgbClr val="0C2749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marR="0" lvl="6" indent="-344170" algn="l" rtl="0">
              <a:lnSpc>
                <a:spcPct val="171428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20"/>
              <a:buFont typeface="Arial"/>
              <a:buChar char="•"/>
              <a:defRPr sz="2800" b="0" i="1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marR="0" lvl="7" indent="-228600" algn="l" rtl="0">
              <a:lnSpc>
                <a:spcPct val="129411"/>
              </a:lnSpc>
              <a:spcBef>
                <a:spcPts val="0"/>
              </a:spcBef>
              <a:spcAft>
                <a:spcPts val="0"/>
              </a:spcAft>
              <a:buClr>
                <a:srgbClr val="00B9AD"/>
              </a:buClr>
              <a:buSzPts val="3400"/>
              <a:buFont typeface="Quicksand"/>
              <a:buNone/>
              <a:defRPr sz="3400" b="0" i="0" u="none" strike="noStrike" cap="none">
                <a:solidFill>
                  <a:srgbClr val="00B9AD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228600" algn="l" rtl="0">
              <a:lnSpc>
                <a:spcPct val="129411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Quicksand"/>
              <a:buNone/>
              <a:defRPr sz="3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68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0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3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8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1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4.png"/><Relationship Id="rId5" Type="http://schemas.openxmlformats.org/officeDocument/2006/relationships/image" Target="../media/image7.png"/><Relationship Id="rId10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9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65;p22">
            <a:extLst>
              <a:ext uri="{FF2B5EF4-FFF2-40B4-BE49-F238E27FC236}">
                <a16:creationId xmlns:a16="http://schemas.microsoft.com/office/drawing/2014/main" id="{9BC6E72F-D8DE-478A-83A4-C19EB288840B}"/>
              </a:ext>
            </a:extLst>
          </p:cNvPr>
          <p:cNvSpPr txBox="1">
            <a:spLocks/>
          </p:cNvSpPr>
          <p:nvPr/>
        </p:nvSpPr>
        <p:spPr>
          <a:xfrm>
            <a:off x="4079903" y="8117143"/>
            <a:ext cx="11944294" cy="14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2" algn="ctr">
              <a:lnSpc>
                <a:spcPct val="131250"/>
              </a:lnSpc>
              <a:buSzPts val="2080"/>
              <a:buFont typeface="Quicksand"/>
              <a:buNone/>
            </a:pPr>
            <a:r>
              <a:rPr lang="en-US" sz="4800" b="1" dirty="0">
                <a:solidFill>
                  <a:schemeClr val="bg1"/>
                </a:solidFill>
                <a:latin typeface="Quicksand" panose="020B0604020202020204" charset="0"/>
              </a:rPr>
              <a:t>Testing for Data Science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350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6BB768C-EF51-4E06-A656-BEF2F4E5F79C}"/>
              </a:ext>
            </a:extLst>
          </p:cNvPr>
          <p:cNvSpPr txBox="1"/>
          <p:nvPr/>
        </p:nvSpPr>
        <p:spPr>
          <a:xfrm>
            <a:off x="2340000" y="1776693"/>
            <a:ext cx="9924143" cy="72696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lang="en-US" sz="3200" b="1" dirty="0">
                <a:solidFill>
                  <a:schemeClr val="lt1"/>
                </a:solidFill>
                <a:latin typeface="Quicksand"/>
                <a:sym typeface="Quicksand"/>
              </a:rPr>
              <a:t>What testing platforms are out there?</a:t>
            </a:r>
          </a:p>
          <a:p>
            <a:pPr rtl="0">
              <a:lnSpc>
                <a:spcPct val="250000"/>
              </a:lnSpc>
            </a:pPr>
            <a:r>
              <a:rPr lang="en-US" sz="3200" b="1" dirty="0">
                <a:solidFill>
                  <a:schemeClr val="lt1"/>
                </a:solidFill>
                <a:latin typeface="Quicksand"/>
                <a:sym typeface="Quicksand"/>
              </a:rPr>
              <a:t>How many tests should you write?</a:t>
            </a:r>
          </a:p>
          <a:p>
            <a:pPr rtl="0">
              <a:lnSpc>
                <a:spcPct val="250000"/>
              </a:lnSpc>
            </a:pPr>
            <a:r>
              <a:rPr lang="en-US" sz="3200" b="1" dirty="0">
                <a:solidFill>
                  <a:schemeClr val="lt1"/>
                </a:solidFill>
                <a:latin typeface="Quicksand"/>
                <a:sym typeface="Quicksand"/>
              </a:rPr>
              <a:t>How to make tests fast?</a:t>
            </a:r>
          </a:p>
          <a:p>
            <a:pPr rtl="0">
              <a:lnSpc>
                <a:spcPct val="250000"/>
              </a:lnSpc>
            </a:pPr>
            <a:r>
              <a:rPr lang="en-US" sz="3200" b="1" dirty="0">
                <a:solidFill>
                  <a:schemeClr val="lt1"/>
                </a:solidFill>
                <a:latin typeface="Quicksand"/>
                <a:sym typeface="Quicksand"/>
              </a:rPr>
              <a:t>What is test driven development?</a:t>
            </a:r>
          </a:p>
          <a:p>
            <a:pPr rtl="0">
              <a:lnSpc>
                <a:spcPct val="250000"/>
              </a:lnSpc>
            </a:pPr>
            <a:r>
              <a:rPr lang="en-US" sz="3200" b="1" dirty="0">
                <a:solidFill>
                  <a:schemeClr val="lt1"/>
                </a:solidFill>
                <a:latin typeface="Quicksand"/>
                <a:sym typeface="Quicksand"/>
              </a:rPr>
              <a:t>How to integrate test in your CI/CD?</a:t>
            </a:r>
          </a:p>
          <a:p>
            <a:pPr rtl="0">
              <a:lnSpc>
                <a:spcPct val="250000"/>
              </a:lnSpc>
            </a:pPr>
            <a:r>
              <a:rPr lang="en-US" sz="3200" b="1" dirty="0">
                <a:solidFill>
                  <a:schemeClr val="lt1"/>
                </a:solidFill>
                <a:latin typeface="Quicksand"/>
                <a:sym typeface="Quicksand"/>
              </a:rPr>
              <a:t>How to test for Data Science?</a:t>
            </a:r>
            <a:endParaRPr lang="en-GB" sz="3200" b="1" dirty="0">
              <a:solidFill>
                <a:schemeClr val="lt1"/>
              </a:solidFill>
              <a:latin typeface="Quicksand"/>
              <a:sym typeface="Quicksand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A6887D1-962A-44F7-A748-C6789078F998}"/>
              </a:ext>
            </a:extLst>
          </p:cNvPr>
          <p:cNvCxnSpPr>
            <a:cxnSpLocks/>
          </p:cNvCxnSpPr>
          <p:nvPr/>
        </p:nvCxnSpPr>
        <p:spPr>
          <a:xfrm>
            <a:off x="1051560" y="-226423"/>
            <a:ext cx="972457" cy="0"/>
          </a:xfrm>
          <a:prstGeom prst="line">
            <a:avLst/>
          </a:prstGeom>
          <a:ln w="63500" cap="rnd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D93CB54-DB51-4B81-AB29-3D069312F681}"/>
              </a:ext>
            </a:extLst>
          </p:cNvPr>
          <p:cNvCxnSpPr>
            <a:cxnSpLocks/>
          </p:cNvCxnSpPr>
          <p:nvPr/>
        </p:nvCxnSpPr>
        <p:spPr>
          <a:xfrm>
            <a:off x="10759440" y="-226423"/>
            <a:ext cx="2804160" cy="0"/>
          </a:xfrm>
          <a:prstGeom prst="line">
            <a:avLst/>
          </a:prstGeom>
          <a:ln w="63500" cap="rnd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1597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56"/>
          <p:cNvSpPr txBox="1">
            <a:spLocks noGrp="1"/>
          </p:cNvSpPr>
          <p:nvPr>
            <p:ph type="ftr" idx="11"/>
          </p:nvPr>
        </p:nvSpPr>
        <p:spPr>
          <a:xfrm>
            <a:off x="2340000" y="10602000"/>
            <a:ext cx="1080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3"/>
            <a:r>
              <a:rPr lang="en-US" dirty="0"/>
              <a:t>How to make tests fast?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B32E1F8-E644-4CC7-A0A3-ACABD74844C8}"/>
              </a:ext>
            </a:extLst>
          </p:cNvPr>
          <p:cNvSpPr txBox="1"/>
          <p:nvPr/>
        </p:nvSpPr>
        <p:spPr>
          <a:xfrm>
            <a:off x="4256663" y="0"/>
            <a:ext cx="11590774" cy="16250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lnSpc>
                <a:spcPct val="250000"/>
              </a:lnSpc>
            </a:pPr>
            <a:r>
              <a:rPr lang="en-US" sz="4800" b="1" dirty="0">
                <a:solidFill>
                  <a:schemeClr val="bg2"/>
                </a:solidFill>
                <a:latin typeface="Quicksand"/>
                <a:sym typeface="Quicksand"/>
              </a:rPr>
              <a:t>How to make tests fast?</a:t>
            </a:r>
          </a:p>
        </p:txBody>
      </p:sp>
      <p:sp>
        <p:nvSpPr>
          <p:cNvPr id="14" name="Google Shape;282;p37">
            <a:extLst>
              <a:ext uri="{FF2B5EF4-FFF2-40B4-BE49-F238E27FC236}">
                <a16:creationId xmlns:a16="http://schemas.microsoft.com/office/drawing/2014/main" id="{E0576162-70A0-4D64-B3BC-02091FB7C6A2}"/>
              </a:ext>
            </a:extLst>
          </p:cNvPr>
          <p:cNvSpPr txBox="1">
            <a:spLocks/>
          </p:cNvSpPr>
          <p:nvPr/>
        </p:nvSpPr>
        <p:spPr>
          <a:xfrm>
            <a:off x="900000" y="2159998"/>
            <a:ext cx="18306001" cy="8802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tx2">
                    <a:lumMod val="10000"/>
                  </a:schemeClr>
                </a:solidFill>
                <a:latin typeface="Abadi" panose="020B0604020104020204" pitchFamily="34" charset="0"/>
              </a:rPr>
              <a:t>Tell test-runner where your tests are located:</a:t>
            </a:r>
          </a:p>
          <a:p>
            <a:r>
              <a:rPr lang="en-GB" sz="3600" b="0" i="0" dirty="0">
                <a:solidFill>
                  <a:srgbClr val="CC7832"/>
                </a:solidFill>
                <a:latin typeface="JetBrains Mono"/>
              </a:rPr>
              <a:t>	</a:t>
            </a:r>
            <a:r>
              <a:rPr lang="en-GB" sz="2000" b="0" i="0" dirty="0" err="1">
                <a:solidFill>
                  <a:srgbClr val="CC7832"/>
                </a:solidFill>
                <a:latin typeface="Consolas" panose="020B0609020204030204" pitchFamily="49" charset="0"/>
              </a:rPr>
              <a:t>testpaths</a:t>
            </a:r>
            <a:r>
              <a:rPr lang="en-GB" sz="2000" b="0" i="0" dirty="0">
                <a:solidFill>
                  <a:srgbClr val="CC7832"/>
                </a:solidFill>
                <a:latin typeface="Consolas" panose="020B0609020204030204" pitchFamily="49" charset="0"/>
              </a:rPr>
              <a:t> </a:t>
            </a:r>
            <a:r>
              <a:rPr lang="en-GB" sz="2000" b="0" i="0" dirty="0">
                <a:solidFill>
                  <a:srgbClr val="A9B7C6"/>
                </a:solidFill>
                <a:latin typeface="Consolas" panose="020B0609020204030204" pitchFamily="49" charset="0"/>
              </a:rPr>
              <a:t>= [</a:t>
            </a:r>
          </a:p>
          <a:p>
            <a:r>
              <a:rPr lang="en-GB" sz="2000" dirty="0">
                <a:solidFill>
                  <a:srgbClr val="A9B7C6"/>
                </a:solidFill>
                <a:latin typeface="Consolas" panose="020B0609020204030204" pitchFamily="49" charset="0"/>
              </a:rPr>
              <a:t>		</a:t>
            </a:r>
            <a:r>
              <a:rPr lang="en-GB" sz="2000" b="0" i="0" dirty="0">
                <a:solidFill>
                  <a:srgbClr val="6A8759"/>
                </a:solidFill>
                <a:latin typeface="Consolas" panose="020B0609020204030204" pitchFamily="49" charset="0"/>
              </a:rPr>
              <a:t>"tests"</a:t>
            </a:r>
            <a:r>
              <a:rPr lang="en-GB" sz="2000" b="0" i="0" dirty="0">
                <a:solidFill>
                  <a:srgbClr val="A9B7C6"/>
                </a:solidFill>
                <a:latin typeface="Consolas" panose="020B0609020204030204" pitchFamily="49" charset="0"/>
              </a:rPr>
              <a:t>,					# In </a:t>
            </a:r>
            <a:r>
              <a:rPr lang="en-GB" sz="2000" b="0" i="0" dirty="0" err="1">
                <a:solidFill>
                  <a:srgbClr val="A9B7C6"/>
                </a:solidFill>
                <a:latin typeface="Consolas" panose="020B0609020204030204" pitchFamily="49" charset="0"/>
              </a:rPr>
              <a:t>pyproject.toml</a:t>
            </a:r>
            <a:r>
              <a:rPr lang="en-GB" sz="2000" b="0" i="0" dirty="0">
                <a:solidFill>
                  <a:srgbClr val="A9B7C6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GB" sz="2000" dirty="0">
                <a:solidFill>
                  <a:srgbClr val="A9B7C6"/>
                </a:solidFill>
                <a:latin typeface="Consolas" panose="020B0609020204030204" pitchFamily="49" charset="0"/>
              </a:rPr>
              <a:t>	</a:t>
            </a:r>
            <a:r>
              <a:rPr lang="en-GB" sz="2000" b="0" i="0" dirty="0">
                <a:solidFill>
                  <a:srgbClr val="A9B7C6"/>
                </a:solidFill>
                <a:latin typeface="Consolas" panose="020B0609020204030204" pitchFamily="49" charset="0"/>
              </a:rPr>
              <a:t>]</a:t>
            </a:r>
          </a:p>
          <a:p>
            <a:endParaRPr lang="en-US" sz="2000" dirty="0">
              <a:solidFill>
                <a:schemeClr val="tx2">
                  <a:lumMod val="10000"/>
                </a:schemeClr>
              </a:solidFill>
              <a:latin typeface="Consolas" panose="020B0609020204030204" pitchFamily="49" charset="0"/>
            </a:endParaRPr>
          </a:p>
          <a:p>
            <a:pPr marL="575100" lvl="1" indent="-571500">
              <a:lnSpc>
                <a:spcPct val="13125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tx2">
                    <a:lumMod val="10000"/>
                  </a:schemeClr>
                </a:solidFill>
                <a:latin typeface="Abadi" panose="020B0604020104020204" pitchFamily="34" charset="0"/>
              </a:rPr>
              <a:t>Find slow tests:</a:t>
            </a:r>
          </a:p>
          <a:p>
            <a:pPr marL="3600" lvl="1">
              <a:lnSpc>
                <a:spcPct val="131250"/>
              </a:lnSpc>
            </a:pPr>
            <a:r>
              <a:rPr lang="en-US" sz="2000" dirty="0">
                <a:solidFill>
                  <a:schemeClr val="tx2">
                    <a:lumMod val="10000"/>
                  </a:schemeClr>
                </a:solidFill>
                <a:latin typeface="Consolas" panose="020B0609020204030204" pitchFamily="49" charset="0"/>
              </a:rPr>
              <a:t>	</a:t>
            </a:r>
            <a:r>
              <a:rPr lang="en-US" sz="2000" dirty="0" err="1">
                <a:solidFill>
                  <a:schemeClr val="tx2">
                    <a:lumMod val="10000"/>
                  </a:schemeClr>
                </a:solidFill>
                <a:latin typeface="Consolas" panose="020B0609020204030204" pitchFamily="49" charset="0"/>
              </a:rPr>
              <a:t>pytest</a:t>
            </a:r>
            <a:r>
              <a:rPr lang="en-US" sz="2000" dirty="0">
                <a:solidFill>
                  <a:schemeClr val="tx2">
                    <a:lumMod val="10000"/>
                  </a:schemeClr>
                </a:solidFill>
                <a:latin typeface="Consolas" panose="020B0609020204030204" pitchFamily="49" charset="0"/>
              </a:rPr>
              <a:t> --durations=10				</a:t>
            </a:r>
            <a:r>
              <a:rPr lang="en-US" sz="2000" dirty="0">
                <a:solidFill>
                  <a:srgbClr val="A9B7C6"/>
                </a:solidFill>
                <a:latin typeface="Consolas" panose="020B0609020204030204" pitchFamily="49" charset="0"/>
              </a:rPr>
              <a:t># Shows times of 10 slowest tests.</a:t>
            </a:r>
          </a:p>
          <a:p>
            <a:pPr marL="3600" lvl="1">
              <a:lnSpc>
                <a:spcPct val="131250"/>
              </a:lnSpc>
            </a:pPr>
            <a:r>
              <a:rPr lang="en-US" sz="2000" dirty="0">
                <a:solidFill>
                  <a:schemeClr val="tx2">
                    <a:lumMod val="10000"/>
                  </a:schemeClr>
                </a:solidFill>
                <a:latin typeface="Consolas" panose="020B0609020204030204" pitchFamily="49" charset="0"/>
              </a:rPr>
              <a:t>	</a:t>
            </a:r>
            <a:r>
              <a:rPr lang="en-US" sz="2000" dirty="0" err="1">
                <a:solidFill>
                  <a:schemeClr val="tx2">
                    <a:lumMod val="10000"/>
                  </a:schemeClr>
                </a:solidFill>
                <a:latin typeface="Consolas" panose="020B0609020204030204" pitchFamily="49" charset="0"/>
              </a:rPr>
              <a:t>pytest</a:t>
            </a:r>
            <a:r>
              <a:rPr lang="en-US" sz="2000" dirty="0">
                <a:solidFill>
                  <a:schemeClr val="tx2">
                    <a:lumMod val="10000"/>
                  </a:schemeClr>
                </a:solidFill>
                <a:latin typeface="Consolas" panose="020B0609020204030204" pitchFamily="49" charset="0"/>
              </a:rPr>
              <a:t> --durations=-1				</a:t>
            </a:r>
            <a:r>
              <a:rPr lang="en-US" sz="2000" dirty="0">
                <a:solidFill>
                  <a:srgbClr val="A9B7C6"/>
                </a:solidFill>
                <a:latin typeface="Consolas" panose="020B0609020204030204" pitchFamily="49" charset="0"/>
              </a:rPr>
              <a:t># Shows times of all tests.</a:t>
            </a:r>
          </a:p>
          <a:p>
            <a:pPr marL="3600" lvl="1">
              <a:lnSpc>
                <a:spcPct val="131250"/>
              </a:lnSpc>
            </a:pPr>
            <a:r>
              <a:rPr lang="en-US" sz="2000" dirty="0">
                <a:solidFill>
                  <a:schemeClr val="tx2">
                    <a:lumMod val="10000"/>
                  </a:schemeClr>
                </a:solidFill>
                <a:latin typeface="Consolas" panose="020B0609020204030204" pitchFamily="49" charset="0"/>
              </a:rPr>
              <a:t>	</a:t>
            </a:r>
            <a:r>
              <a:rPr lang="en-US" sz="2000" dirty="0" err="1">
                <a:solidFill>
                  <a:schemeClr val="tx2">
                    <a:lumMod val="10000"/>
                  </a:schemeClr>
                </a:solidFill>
                <a:latin typeface="Consolas" panose="020B0609020204030204" pitchFamily="49" charset="0"/>
              </a:rPr>
              <a:t>pytest</a:t>
            </a:r>
            <a:r>
              <a:rPr lang="en-US" sz="2000" dirty="0">
                <a:solidFill>
                  <a:schemeClr val="tx2">
                    <a:lumMod val="10000"/>
                  </a:schemeClr>
                </a:solidFill>
                <a:latin typeface="Consolas" panose="020B0609020204030204" pitchFamily="49" charset="0"/>
              </a:rPr>
              <a:t> –-durations=3 --durations-min=2 		</a:t>
            </a:r>
            <a:r>
              <a:rPr lang="en-US" sz="2000" dirty="0">
                <a:solidFill>
                  <a:srgbClr val="A9B7C6"/>
                </a:solidFill>
                <a:latin typeface="Consolas" panose="020B0609020204030204" pitchFamily="49" charset="0"/>
              </a:rPr>
              <a:t># Shows 3 slowest tests, if they are longer then 2 seconds.</a:t>
            </a:r>
          </a:p>
          <a:p>
            <a:pPr marL="3600" lvl="1">
              <a:lnSpc>
                <a:spcPct val="131250"/>
              </a:lnSpc>
            </a:pPr>
            <a:endParaRPr lang="en-US" sz="2000" dirty="0">
              <a:solidFill>
                <a:srgbClr val="A9B7C6"/>
              </a:solidFill>
              <a:latin typeface="Consolas" panose="020B0609020204030204" pitchFamily="49" charset="0"/>
            </a:endParaRPr>
          </a:p>
          <a:p>
            <a:pPr marL="575100" lvl="1" indent="-571500">
              <a:lnSpc>
                <a:spcPct val="13125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tx2">
                    <a:lumMod val="10000"/>
                  </a:schemeClr>
                </a:solidFill>
                <a:latin typeface="Abadi" panose="020B0604020104020204" pitchFamily="34" charset="0"/>
              </a:rPr>
              <a:t>Only run a selection of tests</a:t>
            </a:r>
          </a:p>
          <a:p>
            <a:pPr marL="3600" lvl="2">
              <a:lnSpc>
                <a:spcPct val="131250"/>
              </a:lnSpc>
            </a:pPr>
            <a:r>
              <a:rPr lang="en-US" sz="2000" dirty="0">
                <a:solidFill>
                  <a:srgbClr val="A9B7C6"/>
                </a:solidFill>
                <a:latin typeface="Consolas" panose="020B0609020204030204" pitchFamily="49" charset="0"/>
              </a:rPr>
              <a:t>	</a:t>
            </a:r>
            <a:r>
              <a:rPr lang="en-US" sz="2000" dirty="0" err="1">
                <a:solidFill>
                  <a:schemeClr val="tx2">
                    <a:lumMod val="10000"/>
                  </a:schemeClr>
                </a:solidFill>
                <a:latin typeface="Consolas" panose="020B0609020204030204" pitchFamily="49" charset="0"/>
              </a:rPr>
              <a:t>pytest</a:t>
            </a:r>
            <a:r>
              <a:rPr lang="en-US" sz="2000" dirty="0">
                <a:solidFill>
                  <a:schemeClr val="tx2">
                    <a:lumMod val="10000"/>
                  </a:schemeClr>
                </a:solidFill>
                <a:latin typeface="Consolas" panose="020B0609020204030204" pitchFamily="49" charset="0"/>
              </a:rPr>
              <a:t> –m &lt;marker&gt;					</a:t>
            </a:r>
            <a:r>
              <a:rPr lang="en-US" sz="2000" dirty="0">
                <a:solidFill>
                  <a:srgbClr val="A9B7C6"/>
                </a:solidFill>
                <a:latin typeface="Consolas" panose="020B0609020204030204" pitchFamily="49" charset="0"/>
              </a:rPr>
              <a:t># Select by marker.</a:t>
            </a:r>
          </a:p>
          <a:p>
            <a:pPr marL="3600" lvl="2">
              <a:lnSpc>
                <a:spcPct val="131250"/>
              </a:lnSpc>
            </a:pPr>
            <a:r>
              <a:rPr lang="en-US" sz="2000" dirty="0">
                <a:solidFill>
                  <a:schemeClr val="tx2">
                    <a:lumMod val="10000"/>
                  </a:schemeClr>
                </a:solidFill>
                <a:latin typeface="Consolas" panose="020B0609020204030204" pitchFamily="49" charset="0"/>
              </a:rPr>
              <a:t>	</a:t>
            </a:r>
            <a:r>
              <a:rPr lang="en-US" sz="2000" dirty="0" err="1">
                <a:solidFill>
                  <a:schemeClr val="tx2">
                    <a:lumMod val="10000"/>
                  </a:schemeClr>
                </a:solidFill>
                <a:latin typeface="Consolas" panose="020B0609020204030204" pitchFamily="49" charset="0"/>
              </a:rPr>
              <a:t>pytest</a:t>
            </a:r>
            <a:r>
              <a:rPr lang="en-US" sz="2000" dirty="0">
                <a:solidFill>
                  <a:schemeClr val="tx2">
                    <a:lumMod val="10000"/>
                  </a:schemeClr>
                </a:solidFill>
                <a:latin typeface="Consolas" panose="020B0609020204030204" pitchFamily="49" charset="0"/>
              </a:rPr>
              <a:t> –k &lt;name&gt;					</a:t>
            </a:r>
            <a:r>
              <a:rPr lang="en-US" sz="2000" dirty="0">
                <a:solidFill>
                  <a:srgbClr val="A9B7C6"/>
                </a:solidFill>
                <a:latin typeface="Consolas" panose="020B0609020204030204" pitchFamily="49" charset="0"/>
              </a:rPr>
              <a:t># Select by name.</a:t>
            </a:r>
          </a:p>
          <a:p>
            <a:pPr marL="3600" lvl="2">
              <a:lnSpc>
                <a:spcPct val="131250"/>
              </a:lnSpc>
            </a:pPr>
            <a:r>
              <a:rPr lang="en-US" sz="2000" dirty="0">
                <a:solidFill>
                  <a:srgbClr val="A9B7C6"/>
                </a:solidFill>
                <a:latin typeface="Consolas" panose="020B0609020204030204" pitchFamily="49" charset="0"/>
              </a:rPr>
              <a:t>	</a:t>
            </a:r>
            <a:r>
              <a:rPr lang="en-US" sz="2000" dirty="0" err="1">
                <a:solidFill>
                  <a:schemeClr val="tx2">
                    <a:lumMod val="10000"/>
                  </a:schemeClr>
                </a:solidFill>
                <a:latin typeface="Consolas" panose="020B0609020204030204" pitchFamily="49" charset="0"/>
              </a:rPr>
              <a:t>pytest</a:t>
            </a:r>
            <a:r>
              <a:rPr lang="en-US" sz="2000" dirty="0">
                <a:solidFill>
                  <a:schemeClr val="tx2">
                    <a:lumMod val="10000"/>
                  </a:schemeClr>
                </a:solidFill>
                <a:latin typeface="Consolas" panose="020B0609020204030204" pitchFamily="49" charset="0"/>
              </a:rPr>
              <a:t> --last-failed </a:t>
            </a:r>
            <a:r>
              <a:rPr lang="en-US" sz="2000" dirty="0">
                <a:solidFill>
                  <a:srgbClr val="A9B7C6"/>
                </a:solidFill>
                <a:latin typeface="Consolas" panose="020B0609020204030204" pitchFamily="49" charset="0"/>
              </a:rPr>
              <a:t>(--</a:t>
            </a:r>
            <a:r>
              <a:rPr lang="en-US" sz="2000" dirty="0" err="1">
                <a:solidFill>
                  <a:srgbClr val="A9B7C6"/>
                </a:solidFill>
                <a:latin typeface="Consolas" panose="020B0609020204030204" pitchFamily="49" charset="0"/>
              </a:rPr>
              <a:t>lf</a:t>
            </a:r>
            <a:r>
              <a:rPr lang="en-US" sz="2000" dirty="0">
                <a:solidFill>
                  <a:srgbClr val="A9B7C6"/>
                </a:solidFill>
                <a:latin typeface="Consolas" panose="020B0609020204030204" pitchFamily="49" charset="0"/>
              </a:rPr>
              <a:t>)</a:t>
            </a:r>
            <a:r>
              <a:rPr lang="en-US" sz="2000" dirty="0">
                <a:solidFill>
                  <a:schemeClr val="tx2">
                    <a:lumMod val="10000"/>
                  </a:schemeClr>
                </a:solidFill>
                <a:latin typeface="Consolas" panose="020B0609020204030204" pitchFamily="49" charset="0"/>
              </a:rPr>
              <a:t>			</a:t>
            </a:r>
            <a:r>
              <a:rPr lang="en-US" sz="2000" dirty="0">
                <a:solidFill>
                  <a:srgbClr val="A9B7C6"/>
                </a:solidFill>
                <a:latin typeface="Consolas" panose="020B0609020204030204" pitchFamily="49" charset="0"/>
              </a:rPr>
              <a:t># Only runs test that failed in the last run.</a:t>
            </a:r>
          </a:p>
          <a:p>
            <a:pPr marL="3600" lvl="2">
              <a:lnSpc>
                <a:spcPct val="131250"/>
              </a:lnSpc>
            </a:pPr>
            <a:r>
              <a:rPr lang="en-US" sz="2000" dirty="0">
                <a:solidFill>
                  <a:srgbClr val="A9B7C6"/>
                </a:solidFill>
                <a:latin typeface="Consolas" panose="020B0609020204030204" pitchFamily="49" charset="0"/>
              </a:rPr>
              <a:t>	</a:t>
            </a:r>
            <a:r>
              <a:rPr lang="en-US" sz="2000" dirty="0" err="1">
                <a:solidFill>
                  <a:schemeClr val="tx2">
                    <a:lumMod val="10000"/>
                  </a:schemeClr>
                </a:solidFill>
                <a:latin typeface="Consolas" panose="020B0609020204030204" pitchFamily="49" charset="0"/>
              </a:rPr>
              <a:t>pytest</a:t>
            </a:r>
            <a:r>
              <a:rPr lang="en-US" sz="2000" dirty="0">
                <a:solidFill>
                  <a:schemeClr val="tx2">
                    <a:lumMod val="10000"/>
                  </a:schemeClr>
                </a:solidFill>
                <a:latin typeface="Consolas" panose="020B0609020204030204" pitchFamily="49" charset="0"/>
              </a:rPr>
              <a:t> --failed-failed </a:t>
            </a:r>
            <a:r>
              <a:rPr lang="en-US" sz="2000" dirty="0">
                <a:solidFill>
                  <a:srgbClr val="A9B7C6"/>
                </a:solidFill>
                <a:latin typeface="Consolas" panose="020B0609020204030204" pitchFamily="49" charset="0"/>
              </a:rPr>
              <a:t>(--ff)</a:t>
            </a:r>
            <a:r>
              <a:rPr lang="en-US" sz="2000" dirty="0">
                <a:solidFill>
                  <a:schemeClr val="tx2">
                    <a:lumMod val="10000"/>
                  </a:schemeClr>
                </a:solidFill>
                <a:latin typeface="Consolas" panose="020B0609020204030204" pitchFamily="49" charset="0"/>
              </a:rPr>
              <a:t>			</a:t>
            </a:r>
            <a:r>
              <a:rPr lang="en-US" sz="2000" dirty="0">
                <a:solidFill>
                  <a:srgbClr val="A9B7C6"/>
                </a:solidFill>
                <a:latin typeface="Consolas" panose="020B0609020204030204" pitchFamily="49" charset="0"/>
              </a:rPr>
              <a:t># Runs failed tests before other tests. </a:t>
            </a:r>
          </a:p>
          <a:p>
            <a:pPr marL="3600" lvl="2">
              <a:lnSpc>
                <a:spcPct val="131250"/>
              </a:lnSpc>
            </a:pPr>
            <a:r>
              <a:rPr lang="en-US" sz="2000" dirty="0">
                <a:solidFill>
                  <a:srgbClr val="A9B7C6"/>
                </a:solidFill>
                <a:latin typeface="Consolas" panose="020B0609020204030204" pitchFamily="49" charset="0"/>
              </a:rPr>
              <a:t>	</a:t>
            </a:r>
            <a:r>
              <a:rPr lang="en-US" sz="2000" dirty="0" err="1">
                <a:solidFill>
                  <a:schemeClr val="tx2">
                    <a:lumMod val="10000"/>
                  </a:schemeClr>
                </a:solidFill>
                <a:latin typeface="Consolas" panose="020B0609020204030204" pitchFamily="49" charset="0"/>
              </a:rPr>
              <a:t>pytest</a:t>
            </a:r>
            <a:r>
              <a:rPr lang="en-US" sz="2000" dirty="0">
                <a:solidFill>
                  <a:schemeClr val="tx2">
                    <a:lumMod val="10000"/>
                  </a:schemeClr>
                </a:solidFill>
                <a:latin typeface="Consolas" panose="020B0609020204030204" pitchFamily="49" charset="0"/>
              </a:rPr>
              <a:t> --new-first </a:t>
            </a:r>
            <a:r>
              <a:rPr lang="en-US" sz="2000" dirty="0">
                <a:solidFill>
                  <a:srgbClr val="A9B7C6"/>
                </a:solidFill>
                <a:latin typeface="Consolas" panose="020B0609020204030204" pitchFamily="49" charset="0"/>
              </a:rPr>
              <a:t>(--</a:t>
            </a:r>
            <a:r>
              <a:rPr lang="en-US" sz="2000" dirty="0" err="1">
                <a:solidFill>
                  <a:srgbClr val="A9B7C6"/>
                </a:solidFill>
                <a:latin typeface="Consolas" panose="020B0609020204030204" pitchFamily="49" charset="0"/>
              </a:rPr>
              <a:t>nf</a:t>
            </a:r>
            <a:r>
              <a:rPr lang="en-US" sz="2000" dirty="0">
                <a:solidFill>
                  <a:srgbClr val="A9B7C6"/>
                </a:solidFill>
                <a:latin typeface="Consolas" panose="020B0609020204030204" pitchFamily="49" charset="0"/>
              </a:rPr>
              <a:t>) </a:t>
            </a:r>
            <a:r>
              <a:rPr lang="en-US" sz="2000" dirty="0">
                <a:solidFill>
                  <a:schemeClr val="tx2">
                    <a:lumMod val="10000"/>
                  </a:schemeClr>
                </a:solidFill>
                <a:latin typeface="Consolas" panose="020B0609020204030204" pitchFamily="49" charset="0"/>
              </a:rPr>
              <a:t>				</a:t>
            </a:r>
            <a:r>
              <a:rPr lang="en-US" sz="2000" dirty="0">
                <a:solidFill>
                  <a:srgbClr val="A9B7C6"/>
                </a:solidFill>
                <a:latin typeface="Consolas" panose="020B0609020204030204" pitchFamily="49" charset="0"/>
              </a:rPr>
              <a:t># Runs new tests before other tests.</a:t>
            </a:r>
          </a:p>
          <a:p>
            <a:pPr marL="3600" lvl="2">
              <a:lnSpc>
                <a:spcPct val="131250"/>
              </a:lnSpc>
            </a:pPr>
            <a:r>
              <a:rPr lang="en-US" sz="2000" dirty="0">
                <a:solidFill>
                  <a:schemeClr val="tx2">
                    <a:lumMod val="10000"/>
                  </a:schemeClr>
                </a:solidFill>
                <a:latin typeface="Consolas" panose="020B0609020204030204" pitchFamily="49" charset="0"/>
              </a:rPr>
              <a:t>	</a:t>
            </a:r>
            <a:r>
              <a:rPr lang="en-US" sz="2000" dirty="0" err="1">
                <a:solidFill>
                  <a:schemeClr val="tx2">
                    <a:lumMod val="10000"/>
                  </a:schemeClr>
                </a:solidFill>
                <a:latin typeface="Consolas" panose="020B0609020204030204" pitchFamily="49" charset="0"/>
              </a:rPr>
              <a:t>pytest</a:t>
            </a:r>
            <a:r>
              <a:rPr lang="en-US" sz="2000" dirty="0">
                <a:solidFill>
                  <a:schemeClr val="tx2">
                    <a:lumMod val="10000"/>
                  </a:schemeClr>
                </a:solidFill>
                <a:latin typeface="Consolas" panose="020B0609020204030204" pitchFamily="49" charset="0"/>
              </a:rPr>
              <a:t> –x						</a:t>
            </a:r>
            <a:r>
              <a:rPr lang="en-US" sz="2000" dirty="0">
                <a:solidFill>
                  <a:srgbClr val="A9B7C6"/>
                </a:solidFill>
                <a:latin typeface="Consolas" panose="020B0609020204030204" pitchFamily="49" charset="0"/>
              </a:rPr>
              <a:t># Stop if 1 test fails.</a:t>
            </a:r>
          </a:p>
          <a:p>
            <a:pPr marL="3600" lvl="2">
              <a:lnSpc>
                <a:spcPct val="131250"/>
              </a:lnSpc>
            </a:pPr>
            <a:r>
              <a:rPr lang="en-US" sz="2000" dirty="0">
                <a:solidFill>
                  <a:srgbClr val="A9B7C6"/>
                </a:solidFill>
                <a:latin typeface="Consolas" panose="020B0609020204030204" pitchFamily="49" charset="0"/>
              </a:rPr>
              <a:t>	</a:t>
            </a:r>
            <a:r>
              <a:rPr lang="en-US" sz="2000" dirty="0" err="1">
                <a:solidFill>
                  <a:schemeClr val="tx2">
                    <a:lumMod val="10000"/>
                  </a:schemeClr>
                </a:solidFill>
                <a:latin typeface="Consolas" panose="020B0609020204030204" pitchFamily="49" charset="0"/>
              </a:rPr>
              <a:t>pytest</a:t>
            </a:r>
            <a:r>
              <a:rPr lang="en-US" sz="2000" dirty="0">
                <a:solidFill>
                  <a:schemeClr val="tx2">
                    <a:lumMod val="10000"/>
                  </a:schemeClr>
                </a:solidFill>
                <a:latin typeface="Consolas" panose="020B0609020204030204" pitchFamily="49" charset="0"/>
              </a:rPr>
              <a:t> --stepwise </a:t>
            </a:r>
            <a:r>
              <a:rPr lang="en-US" sz="2000" dirty="0">
                <a:solidFill>
                  <a:srgbClr val="A9B7C6"/>
                </a:solidFill>
                <a:latin typeface="Consolas" panose="020B0609020204030204" pitchFamily="49" charset="0"/>
              </a:rPr>
              <a:t>(--</a:t>
            </a:r>
            <a:r>
              <a:rPr lang="en-US" sz="2000" dirty="0" err="1">
                <a:solidFill>
                  <a:srgbClr val="A9B7C6"/>
                </a:solidFill>
                <a:latin typeface="Consolas" panose="020B0609020204030204" pitchFamily="49" charset="0"/>
              </a:rPr>
              <a:t>sw</a:t>
            </a:r>
            <a:r>
              <a:rPr lang="en-US" sz="2000" dirty="0">
                <a:solidFill>
                  <a:srgbClr val="A9B7C6"/>
                </a:solidFill>
                <a:latin typeface="Consolas" panose="020B0609020204030204" pitchFamily="49" charset="0"/>
              </a:rPr>
              <a:t>)</a:t>
            </a:r>
            <a:r>
              <a:rPr lang="en-US" sz="2000" dirty="0">
                <a:solidFill>
                  <a:schemeClr val="tx2">
                    <a:lumMod val="10000"/>
                  </a:schemeClr>
                </a:solidFill>
                <a:latin typeface="Consolas" panose="020B0609020204030204" pitchFamily="49" charset="0"/>
              </a:rPr>
              <a:t>				</a:t>
            </a:r>
            <a:r>
              <a:rPr lang="en-US" sz="2000" dirty="0">
                <a:solidFill>
                  <a:srgbClr val="A9B7C6"/>
                </a:solidFill>
                <a:latin typeface="Consolas" panose="020B0609020204030204" pitchFamily="49" charset="0"/>
              </a:rPr>
              <a:t># Runs tests until 1 fails, continues from that one the next time.</a:t>
            </a:r>
          </a:p>
          <a:p>
            <a:pPr marL="3600" lvl="2">
              <a:lnSpc>
                <a:spcPct val="131250"/>
              </a:lnSpc>
            </a:pPr>
            <a:r>
              <a:rPr lang="en-US" sz="2000" dirty="0">
                <a:solidFill>
                  <a:srgbClr val="A9B7C6"/>
                </a:solidFill>
                <a:latin typeface="Consolas" panose="020B0609020204030204" pitchFamily="49" charset="0"/>
              </a:rPr>
              <a:t>	</a:t>
            </a:r>
            <a:r>
              <a:rPr lang="en-US" sz="2000" dirty="0" err="1">
                <a:solidFill>
                  <a:schemeClr val="tx2">
                    <a:lumMod val="10000"/>
                  </a:schemeClr>
                </a:solidFill>
                <a:latin typeface="Consolas" panose="020B0609020204030204" pitchFamily="49" charset="0"/>
              </a:rPr>
              <a:t>pytest</a:t>
            </a:r>
            <a:r>
              <a:rPr lang="en-US" sz="2000" dirty="0">
                <a:solidFill>
                  <a:schemeClr val="tx2">
                    <a:lumMod val="10000"/>
                  </a:schemeClr>
                </a:solidFill>
                <a:latin typeface="Consolas" panose="020B0609020204030204" pitchFamily="49" charset="0"/>
              </a:rPr>
              <a:t> --stepwise –stepwise-skip			</a:t>
            </a:r>
            <a:r>
              <a:rPr lang="en-US" sz="2000" dirty="0">
                <a:solidFill>
                  <a:srgbClr val="A9B7C6"/>
                </a:solidFill>
                <a:latin typeface="Consolas" panose="020B0609020204030204" pitchFamily="49" charset="0"/>
              </a:rPr>
              <a:t># Skips one failing test, in the stepwise process.</a:t>
            </a:r>
          </a:p>
          <a:p>
            <a:pPr marL="3600" lvl="2">
              <a:lnSpc>
                <a:spcPct val="131250"/>
              </a:lnSpc>
            </a:pPr>
            <a:endParaRPr lang="en-US" sz="2000" dirty="0">
              <a:solidFill>
                <a:srgbClr val="A9B7C6"/>
              </a:solidFill>
              <a:latin typeface="Consolas" panose="020B0609020204030204" pitchFamily="49" charset="0"/>
            </a:endParaRPr>
          </a:p>
          <a:p>
            <a:pPr marL="3600" lvl="2">
              <a:lnSpc>
                <a:spcPct val="131250"/>
              </a:lnSpc>
            </a:pPr>
            <a:endParaRPr lang="en-US" sz="2000" dirty="0">
              <a:solidFill>
                <a:srgbClr val="A9B7C6"/>
              </a:solidFill>
              <a:latin typeface="Consolas" panose="020B0609020204030204" pitchFamily="49" charset="0"/>
            </a:endParaRPr>
          </a:p>
          <a:p>
            <a:pPr marL="3600" lvl="2">
              <a:lnSpc>
                <a:spcPct val="131250"/>
              </a:lnSpc>
            </a:pPr>
            <a:endParaRPr lang="en-US" sz="2000" dirty="0">
              <a:solidFill>
                <a:srgbClr val="A9B7C6"/>
              </a:solidFill>
              <a:latin typeface="Consolas" panose="020B0609020204030204" pitchFamily="49" charset="0"/>
            </a:endParaRPr>
          </a:p>
          <a:p>
            <a:pPr marL="3600" lvl="2">
              <a:lnSpc>
                <a:spcPct val="131250"/>
              </a:lnSpc>
            </a:pPr>
            <a:endParaRPr lang="en-US" sz="2000" dirty="0">
              <a:solidFill>
                <a:srgbClr val="A9B7C6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3844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56"/>
          <p:cNvSpPr txBox="1">
            <a:spLocks noGrp="1"/>
          </p:cNvSpPr>
          <p:nvPr>
            <p:ph type="ftr" idx="11"/>
          </p:nvPr>
        </p:nvSpPr>
        <p:spPr>
          <a:xfrm>
            <a:off x="2340000" y="10602000"/>
            <a:ext cx="1080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3"/>
            <a:r>
              <a:rPr lang="en-US" dirty="0"/>
              <a:t>How to make tests fast?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B32E1F8-E644-4CC7-A0A3-ACABD74844C8}"/>
              </a:ext>
            </a:extLst>
          </p:cNvPr>
          <p:cNvSpPr txBox="1"/>
          <p:nvPr/>
        </p:nvSpPr>
        <p:spPr>
          <a:xfrm>
            <a:off x="4256663" y="0"/>
            <a:ext cx="11590774" cy="16250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lnSpc>
                <a:spcPct val="250000"/>
              </a:lnSpc>
            </a:pPr>
            <a:r>
              <a:rPr lang="en-US" sz="4800" b="1" dirty="0">
                <a:solidFill>
                  <a:schemeClr val="bg2"/>
                </a:solidFill>
                <a:latin typeface="Quicksand"/>
                <a:sym typeface="Quicksand"/>
              </a:rPr>
              <a:t>How to make tests fast?</a:t>
            </a:r>
          </a:p>
        </p:txBody>
      </p:sp>
      <p:sp>
        <p:nvSpPr>
          <p:cNvPr id="14" name="Google Shape;282;p37">
            <a:extLst>
              <a:ext uri="{FF2B5EF4-FFF2-40B4-BE49-F238E27FC236}">
                <a16:creationId xmlns:a16="http://schemas.microsoft.com/office/drawing/2014/main" id="{E0576162-70A0-4D64-B3BC-02091FB7C6A2}"/>
              </a:ext>
            </a:extLst>
          </p:cNvPr>
          <p:cNvSpPr txBox="1">
            <a:spLocks/>
          </p:cNvSpPr>
          <p:nvPr/>
        </p:nvSpPr>
        <p:spPr>
          <a:xfrm>
            <a:off x="900000" y="2159998"/>
            <a:ext cx="18306001" cy="8802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tx2">
                    <a:lumMod val="10000"/>
                  </a:schemeClr>
                </a:solidFill>
                <a:latin typeface="Abadi" panose="020B0604020104020204" pitchFamily="34" charset="0"/>
              </a:rPr>
              <a:t>Tell test-runner where your tests are located:</a:t>
            </a:r>
            <a:endParaRPr lang="en-US" sz="2000" dirty="0">
              <a:solidFill>
                <a:srgbClr val="A9B7C6"/>
              </a:solidFill>
              <a:latin typeface="Consolas" panose="020B0609020204030204" pitchFamily="49" charset="0"/>
            </a:endParaRPr>
          </a:p>
          <a:p>
            <a:pPr marL="3600" lvl="2">
              <a:lnSpc>
                <a:spcPct val="131250"/>
              </a:lnSpc>
            </a:pPr>
            <a:endParaRPr lang="en-US" sz="2000" dirty="0">
              <a:solidFill>
                <a:srgbClr val="A9B7C6"/>
              </a:solidFill>
              <a:latin typeface="Consolas" panose="020B0609020204030204" pitchFamily="49" charset="0"/>
            </a:endParaRPr>
          </a:p>
          <a:p>
            <a:pPr marL="3600" lvl="2">
              <a:lnSpc>
                <a:spcPct val="131250"/>
              </a:lnSpc>
            </a:pPr>
            <a:endParaRPr lang="en-US" sz="2000" dirty="0">
              <a:solidFill>
                <a:srgbClr val="A9B7C6"/>
              </a:solidFill>
              <a:latin typeface="Consolas" panose="020B0609020204030204" pitchFamily="49" charset="0"/>
            </a:endParaRPr>
          </a:p>
          <a:p>
            <a:pPr marL="3600" lvl="2">
              <a:lnSpc>
                <a:spcPct val="131250"/>
              </a:lnSpc>
            </a:pPr>
            <a:endParaRPr lang="en-US" sz="2000" dirty="0">
              <a:solidFill>
                <a:srgbClr val="A9B7C6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43421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56"/>
          <p:cNvSpPr txBox="1">
            <a:spLocks noGrp="1"/>
          </p:cNvSpPr>
          <p:nvPr>
            <p:ph type="ftr" idx="11"/>
          </p:nvPr>
        </p:nvSpPr>
        <p:spPr>
          <a:xfrm>
            <a:off x="2340000" y="10602000"/>
            <a:ext cx="1080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3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Testing for Data Science</a:t>
            </a:r>
            <a:endParaRPr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99E323-87D3-4292-B306-713B618839DE}"/>
              </a:ext>
            </a:extLst>
          </p:cNvPr>
          <p:cNvSpPr txBox="1"/>
          <p:nvPr/>
        </p:nvSpPr>
        <p:spPr>
          <a:xfrm>
            <a:off x="2172528" y="555292"/>
            <a:ext cx="3600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b="1" dirty="0">
                <a:solidFill>
                  <a:srgbClr val="00B9AD"/>
                </a:solidFill>
                <a:latin typeface="Quicksand"/>
                <a:sym typeface="Quicksand"/>
              </a:rPr>
              <a:t>Fixtures</a:t>
            </a:r>
            <a:endParaRPr lang="en-GB" sz="2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43ACA8-03B6-494A-97AF-3C564956DE23}"/>
              </a:ext>
            </a:extLst>
          </p:cNvPr>
          <p:cNvSpPr txBox="1"/>
          <p:nvPr/>
        </p:nvSpPr>
        <p:spPr>
          <a:xfrm>
            <a:off x="4968002" y="347350"/>
            <a:ext cx="3600000" cy="731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5" indent="0" rtl="0">
              <a:lnSpc>
                <a:spcPct val="171428"/>
              </a:lnSpc>
              <a:spcBef>
                <a:spcPts val="0"/>
              </a:spcBef>
              <a:spcAft>
                <a:spcPts val="0"/>
              </a:spcAft>
              <a:buClr>
                <a:srgbClr val="0C2749"/>
              </a:buClr>
              <a:buSzPts val="1820"/>
              <a:buNone/>
            </a:pPr>
            <a:r>
              <a:rPr lang="en-GB" sz="2800" b="1" dirty="0">
                <a:solidFill>
                  <a:srgbClr val="00B9AD"/>
                </a:solidFill>
                <a:latin typeface="Quicksand"/>
                <a:sym typeface="Quicksand"/>
              </a:rPr>
              <a:t>Marks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EB4ABE-B03A-4C08-98C3-0F1292B582C5}"/>
              </a:ext>
            </a:extLst>
          </p:cNvPr>
          <p:cNvSpPr txBox="1"/>
          <p:nvPr/>
        </p:nvSpPr>
        <p:spPr>
          <a:xfrm>
            <a:off x="7649176" y="555292"/>
            <a:ext cx="3600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b="1" dirty="0">
                <a:solidFill>
                  <a:srgbClr val="00B9AD"/>
                </a:solidFill>
                <a:latin typeface="Quicksand"/>
                <a:sym typeface="Quicksand"/>
              </a:rPr>
              <a:t>Parametrize</a:t>
            </a:r>
            <a:endParaRPr lang="en-GB" sz="2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797BA1-74C3-4CB3-B6E1-96E27A746EC9}"/>
              </a:ext>
            </a:extLst>
          </p:cNvPr>
          <p:cNvSpPr txBox="1"/>
          <p:nvPr/>
        </p:nvSpPr>
        <p:spPr>
          <a:xfrm>
            <a:off x="11340000" y="347350"/>
            <a:ext cx="3600000" cy="731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5" indent="0" rtl="0">
              <a:lnSpc>
                <a:spcPct val="171428"/>
              </a:lnSpc>
              <a:spcBef>
                <a:spcPts val="0"/>
              </a:spcBef>
              <a:spcAft>
                <a:spcPts val="0"/>
              </a:spcAft>
              <a:buClr>
                <a:srgbClr val="0C2749"/>
              </a:buClr>
              <a:buSzPts val="1820"/>
              <a:buNone/>
            </a:pPr>
            <a:r>
              <a:rPr lang="en-GB" sz="2800" b="1" dirty="0">
                <a:solidFill>
                  <a:srgbClr val="00B9AD"/>
                </a:solidFill>
                <a:latin typeface="Quicksand"/>
                <a:sym typeface="Quicksand"/>
              </a:rPr>
              <a:t>Error handling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30BF3D-CBFA-489D-AAAF-CBEF3CE987A1}"/>
              </a:ext>
            </a:extLst>
          </p:cNvPr>
          <p:cNvSpPr txBox="1"/>
          <p:nvPr/>
        </p:nvSpPr>
        <p:spPr>
          <a:xfrm>
            <a:off x="14802223" y="347350"/>
            <a:ext cx="3600000" cy="731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5" indent="0" rtl="0">
              <a:lnSpc>
                <a:spcPct val="171428"/>
              </a:lnSpc>
              <a:spcBef>
                <a:spcPts val="0"/>
              </a:spcBef>
              <a:spcAft>
                <a:spcPts val="0"/>
              </a:spcAft>
              <a:buClr>
                <a:srgbClr val="0C2749"/>
              </a:buClr>
              <a:buSzPts val="1820"/>
              <a:buNone/>
            </a:pPr>
            <a:r>
              <a:rPr lang="en-GB" sz="2800" b="1" dirty="0">
                <a:solidFill>
                  <a:srgbClr val="00B9AD"/>
                </a:solidFill>
                <a:latin typeface="Quicksand"/>
                <a:sym typeface="Quicksand"/>
              </a:rPr>
              <a:t>Temporary paths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D7129FE-1180-44B3-90EA-65F23F6F6D2A}"/>
              </a:ext>
            </a:extLst>
          </p:cNvPr>
          <p:cNvGrpSpPr/>
          <p:nvPr/>
        </p:nvGrpSpPr>
        <p:grpSpPr>
          <a:xfrm>
            <a:off x="2172528" y="1161556"/>
            <a:ext cx="1575895" cy="63006"/>
            <a:chOff x="1485900" y="2038350"/>
            <a:chExt cx="2266950" cy="76200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3B3202E-4648-445C-90F8-A05DEC460EF5}"/>
                </a:ext>
              </a:extLst>
            </p:cNvPr>
            <p:cNvCxnSpPr>
              <a:cxnSpLocks/>
            </p:cNvCxnSpPr>
            <p:nvPr/>
          </p:nvCxnSpPr>
          <p:spPr>
            <a:xfrm>
              <a:off x="1485900" y="2038350"/>
              <a:ext cx="0" cy="76200"/>
            </a:xfrm>
            <a:prstGeom prst="line">
              <a:avLst/>
            </a:prstGeom>
            <a:ln w="28575" cap="rnd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9FD05794-AFFD-42EF-934C-5B4CF447316A}"/>
                </a:ext>
              </a:extLst>
            </p:cNvPr>
            <p:cNvCxnSpPr>
              <a:cxnSpLocks/>
            </p:cNvCxnSpPr>
            <p:nvPr/>
          </p:nvCxnSpPr>
          <p:spPr>
            <a:xfrm>
              <a:off x="3752850" y="2038350"/>
              <a:ext cx="0" cy="76200"/>
            </a:xfrm>
            <a:prstGeom prst="line">
              <a:avLst/>
            </a:prstGeom>
            <a:ln w="28575" cap="rnd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88E49A9B-C602-49EC-BD08-EC256825DB71}"/>
                </a:ext>
              </a:extLst>
            </p:cNvPr>
            <p:cNvCxnSpPr>
              <a:cxnSpLocks/>
            </p:cNvCxnSpPr>
            <p:nvPr/>
          </p:nvCxnSpPr>
          <p:spPr>
            <a:xfrm>
              <a:off x="1485900" y="2114550"/>
              <a:ext cx="2266950" cy="0"/>
            </a:xfrm>
            <a:prstGeom prst="line">
              <a:avLst/>
            </a:prstGeom>
            <a:ln w="28575" cap="rnd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0BBFBD6A-28D3-425B-B59F-7847291160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31216" y="1521700"/>
            <a:ext cx="9542014" cy="5632311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$ pytest -s tests/test_setup_teardown.py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========================== test session starts ===========================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platform win32 -- Python 3.7.11, pytest-6.2.4, py-1.11.0, pluggy-0.13.1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cachedir: tests\.pytest_cache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rootdir: C:\...\testing_for_data_science, configfile: pyproject.toml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plugins: cov-2.9.0, mock-3.6.1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collected 3 items                                                                                                                                                                                                                        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noProof="1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tests\test_fixtures.py  SETUP fixture_0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RUN test0 with fixture_0: string_0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. TEARDOWN fixture_0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SETUP fixture_1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RUN test1 with fixture_1: string_1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. SETUP fixture_0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RUN test2 with fixture_0: string_0 and fixture_1: string_1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. TEARDOWN fixture_0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TEARDOWN fixture_1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noProof="1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noProof="1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=========================== 3 passed in 0.04s ============================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E13508B-25A3-44A6-B4B1-CDFC68DD12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89913" y="1539766"/>
            <a:ext cx="7759263" cy="8402300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GB" sz="1800" b="0" i="1" noProof="1">
                <a:solidFill>
                  <a:srgbClr val="808080"/>
                </a:solidFill>
                <a:latin typeface="Consolas" panose="020B0609020204030204" pitchFamily="49" charset="0"/>
              </a:rPr>
              <a:t># contents of test_setup_teardown.py</a:t>
            </a:r>
            <a:br>
              <a:rPr lang="en-GB" sz="1800" b="0" i="1" noProof="1">
                <a:solidFill>
                  <a:srgbClr val="808080"/>
                </a:solidFill>
                <a:latin typeface="Consolas" panose="020B0609020204030204" pitchFamily="49" charset="0"/>
              </a:rPr>
            </a:br>
            <a:r>
              <a:rPr lang="en-GB" sz="1800" b="1" i="0" noProof="1">
                <a:solidFill>
                  <a:srgbClr val="000080"/>
                </a:solidFill>
                <a:latin typeface="Consolas" panose="020B0609020204030204" pitchFamily="49" charset="0"/>
              </a:rPr>
              <a:t>import </a:t>
            </a:r>
            <a:r>
              <a:rPr lang="en-GB" sz="1800" b="0" i="0" noProof="1">
                <a:solidFill>
                  <a:srgbClr val="000000"/>
                </a:solidFill>
                <a:latin typeface="Consolas" panose="020B0609020204030204" pitchFamily="49" charset="0"/>
              </a:rPr>
              <a:t>pytest</a:t>
            </a:r>
            <a:br>
              <a:rPr lang="en-GB" sz="1800" b="0" i="0" noProof="1">
                <a:solidFill>
                  <a:srgbClr val="000000"/>
                </a:solidFill>
                <a:latin typeface="Consolas" panose="020B0609020204030204" pitchFamily="49" charset="0"/>
              </a:rPr>
            </a:br>
            <a:br>
              <a:rPr lang="en-GB" sz="1800" b="0" i="0" noProof="1">
                <a:solidFill>
                  <a:srgbClr val="000000"/>
                </a:solidFill>
                <a:latin typeface="Consolas" panose="020B0609020204030204" pitchFamily="49" charset="0"/>
              </a:rPr>
            </a:br>
            <a:br>
              <a:rPr lang="en-GB" sz="1800" b="0" i="0" noProof="1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GB" sz="1800" b="0" i="0" noProof="1">
                <a:solidFill>
                  <a:srgbClr val="0000B2"/>
                </a:solidFill>
                <a:latin typeface="Consolas" panose="020B0609020204030204" pitchFamily="49" charset="0"/>
              </a:rPr>
              <a:t>@pytest.fixture</a:t>
            </a:r>
            <a:r>
              <a:rPr lang="en-GB" sz="1800" b="0" i="0" noProof="1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800" b="0" i="0" noProof="1">
                <a:solidFill>
                  <a:srgbClr val="660099"/>
                </a:solidFill>
                <a:latin typeface="Consolas" panose="020B0609020204030204" pitchFamily="49" charset="0"/>
              </a:rPr>
              <a:t>scope</a:t>
            </a:r>
            <a:r>
              <a:rPr lang="en-GB" sz="1800" b="0" i="0" noProof="1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1800" b="1" i="0" noProof="1">
                <a:solidFill>
                  <a:srgbClr val="008080"/>
                </a:solidFill>
                <a:latin typeface="Consolas" panose="020B0609020204030204" pitchFamily="49" charset="0"/>
              </a:rPr>
              <a:t>"function"</a:t>
            </a:r>
            <a:r>
              <a:rPr lang="en-GB" sz="1800" b="0" i="0" noProof="1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br>
              <a:rPr lang="en-GB" sz="1800" b="0" i="0" noProof="1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GB" sz="1800" b="1" i="0" noProof="1">
                <a:solidFill>
                  <a:srgbClr val="000080"/>
                </a:solidFill>
                <a:latin typeface="Consolas" panose="020B0609020204030204" pitchFamily="49" charset="0"/>
              </a:rPr>
              <a:t>def </a:t>
            </a:r>
            <a:r>
              <a:rPr lang="en-GB" sz="1800" b="0" i="0" noProof="1">
                <a:solidFill>
                  <a:srgbClr val="000000"/>
                </a:solidFill>
                <a:latin typeface="Consolas" panose="020B0609020204030204" pitchFamily="49" charset="0"/>
              </a:rPr>
              <a:t>fixture_0():</a:t>
            </a:r>
            <a:br>
              <a:rPr lang="en-GB" sz="1800" b="0" i="0" noProof="1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GB" sz="1800" b="0" i="0" noProof="1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0" i="0" noProof="1">
                <a:solidFill>
                  <a:srgbClr val="000080"/>
                </a:solidFill>
                <a:latin typeface="Consolas" panose="020B0609020204030204" pitchFamily="49" charset="0"/>
              </a:rPr>
              <a:t>print</a:t>
            </a:r>
            <a:r>
              <a:rPr lang="en-GB" sz="1800" b="0" i="0" noProof="1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800" b="1" i="0" noProof="1">
                <a:solidFill>
                  <a:srgbClr val="008080"/>
                </a:solidFill>
                <a:latin typeface="Consolas" panose="020B0609020204030204" pitchFamily="49" charset="0"/>
              </a:rPr>
              <a:t>"SETUP fixture_0"</a:t>
            </a:r>
            <a:r>
              <a:rPr lang="en-GB" sz="1800" b="0" i="0" noProof="1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br>
              <a:rPr lang="en-GB" sz="1800" b="0" i="0" noProof="1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GB" sz="1800" b="0" i="0" noProof="1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i="0" noProof="1">
                <a:solidFill>
                  <a:srgbClr val="000080"/>
                </a:solidFill>
                <a:latin typeface="Consolas" panose="020B0609020204030204" pitchFamily="49" charset="0"/>
              </a:rPr>
              <a:t>yield </a:t>
            </a:r>
            <a:r>
              <a:rPr lang="en-GB" sz="1800" b="1" i="0" noProof="1">
                <a:solidFill>
                  <a:srgbClr val="008080"/>
                </a:solidFill>
                <a:latin typeface="Consolas" panose="020B0609020204030204" pitchFamily="49" charset="0"/>
              </a:rPr>
              <a:t>"string_0"</a:t>
            </a:r>
            <a:br>
              <a:rPr lang="en-GB" sz="1800" b="1" i="0" noProof="1">
                <a:solidFill>
                  <a:srgbClr val="008080"/>
                </a:solidFill>
                <a:latin typeface="Consolas" panose="020B0609020204030204" pitchFamily="49" charset="0"/>
              </a:rPr>
            </a:br>
            <a:r>
              <a:rPr lang="en-GB" sz="1800" b="1" i="0" noProof="1">
                <a:solidFill>
                  <a:srgbClr val="008080"/>
                </a:solidFill>
                <a:latin typeface="Consolas" panose="020B0609020204030204" pitchFamily="49" charset="0"/>
              </a:rPr>
              <a:t>    </a:t>
            </a:r>
            <a:r>
              <a:rPr lang="en-GB" sz="1800" b="0" i="0" noProof="1">
                <a:solidFill>
                  <a:srgbClr val="000080"/>
                </a:solidFill>
                <a:latin typeface="Consolas" panose="020B0609020204030204" pitchFamily="49" charset="0"/>
              </a:rPr>
              <a:t>print</a:t>
            </a:r>
            <a:r>
              <a:rPr lang="en-GB" sz="1800" b="0" i="0" noProof="1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800" b="1" i="0" noProof="1">
                <a:solidFill>
                  <a:srgbClr val="008080"/>
                </a:solidFill>
                <a:latin typeface="Consolas" panose="020B0609020204030204" pitchFamily="49" charset="0"/>
              </a:rPr>
              <a:t>"TEARDOWN fixture_0"</a:t>
            </a:r>
            <a:r>
              <a:rPr lang="en-GB" sz="1800" b="0" i="0" noProof="1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br>
              <a:rPr lang="en-GB" sz="1800" b="0" i="0" noProof="1">
                <a:solidFill>
                  <a:srgbClr val="000000"/>
                </a:solidFill>
                <a:latin typeface="Consolas" panose="020B0609020204030204" pitchFamily="49" charset="0"/>
              </a:rPr>
            </a:br>
            <a:br>
              <a:rPr lang="en-GB" sz="1800" b="0" i="0" noProof="1">
                <a:solidFill>
                  <a:srgbClr val="000000"/>
                </a:solidFill>
                <a:latin typeface="Consolas" panose="020B0609020204030204" pitchFamily="49" charset="0"/>
              </a:rPr>
            </a:br>
            <a:br>
              <a:rPr lang="en-GB" sz="1800" b="0" i="0" noProof="1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GB" sz="1800" b="0" i="0" noProof="1">
                <a:solidFill>
                  <a:srgbClr val="0000B2"/>
                </a:solidFill>
                <a:latin typeface="Consolas" panose="020B0609020204030204" pitchFamily="49" charset="0"/>
              </a:rPr>
              <a:t>@pytest.fixture</a:t>
            </a:r>
            <a:r>
              <a:rPr lang="en-GB" sz="1800" b="0" i="0" noProof="1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800" b="0" i="0" noProof="1">
                <a:solidFill>
                  <a:srgbClr val="660099"/>
                </a:solidFill>
                <a:latin typeface="Consolas" panose="020B0609020204030204" pitchFamily="49" charset="0"/>
              </a:rPr>
              <a:t>scope</a:t>
            </a:r>
            <a:r>
              <a:rPr lang="en-GB" sz="1800" b="0" i="0" noProof="1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1800" b="1" i="0" noProof="1">
                <a:solidFill>
                  <a:srgbClr val="008080"/>
                </a:solidFill>
                <a:latin typeface="Consolas" panose="020B0609020204030204" pitchFamily="49" charset="0"/>
              </a:rPr>
              <a:t>"module"</a:t>
            </a:r>
            <a:r>
              <a:rPr lang="en-GB" sz="1800" b="0" i="0" noProof="1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br>
              <a:rPr lang="en-GB" sz="1800" b="0" i="0" noProof="1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GB" sz="1800" b="1" i="0" noProof="1">
                <a:solidFill>
                  <a:srgbClr val="000080"/>
                </a:solidFill>
                <a:latin typeface="Consolas" panose="020B0609020204030204" pitchFamily="49" charset="0"/>
              </a:rPr>
              <a:t>def </a:t>
            </a:r>
            <a:r>
              <a:rPr lang="en-GB" sz="1800" b="0" i="0" noProof="1">
                <a:solidFill>
                  <a:srgbClr val="000000"/>
                </a:solidFill>
                <a:latin typeface="Consolas" panose="020B0609020204030204" pitchFamily="49" charset="0"/>
              </a:rPr>
              <a:t>fixture_1():</a:t>
            </a:r>
            <a:br>
              <a:rPr lang="en-GB" sz="1800" b="0" i="0" noProof="1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GB" sz="1800" b="0" i="0" noProof="1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0" i="0" noProof="1">
                <a:solidFill>
                  <a:srgbClr val="000080"/>
                </a:solidFill>
                <a:latin typeface="Consolas" panose="020B0609020204030204" pitchFamily="49" charset="0"/>
              </a:rPr>
              <a:t>print</a:t>
            </a:r>
            <a:r>
              <a:rPr lang="en-GB" sz="1800" b="0" i="0" noProof="1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800" b="1" i="0" noProof="1">
                <a:solidFill>
                  <a:srgbClr val="008080"/>
                </a:solidFill>
                <a:latin typeface="Consolas" panose="020B0609020204030204" pitchFamily="49" charset="0"/>
              </a:rPr>
              <a:t>"SETUP fixture_1"</a:t>
            </a:r>
            <a:r>
              <a:rPr lang="en-GB" sz="1800" b="0" i="0" noProof="1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br>
              <a:rPr lang="en-GB" sz="1800" b="0" i="0" noProof="1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GB" sz="1800" b="0" i="0" noProof="1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i="0" noProof="1">
                <a:solidFill>
                  <a:srgbClr val="000080"/>
                </a:solidFill>
                <a:latin typeface="Consolas" panose="020B0609020204030204" pitchFamily="49" charset="0"/>
              </a:rPr>
              <a:t>yield </a:t>
            </a:r>
            <a:r>
              <a:rPr lang="en-GB" sz="1800" b="1" i="0" noProof="1">
                <a:solidFill>
                  <a:srgbClr val="008080"/>
                </a:solidFill>
                <a:latin typeface="Consolas" panose="020B0609020204030204" pitchFamily="49" charset="0"/>
              </a:rPr>
              <a:t>"string_1"</a:t>
            </a:r>
            <a:br>
              <a:rPr lang="en-GB" sz="1800" b="1" i="0" noProof="1">
                <a:solidFill>
                  <a:srgbClr val="008080"/>
                </a:solidFill>
                <a:latin typeface="Consolas" panose="020B0609020204030204" pitchFamily="49" charset="0"/>
              </a:rPr>
            </a:br>
            <a:r>
              <a:rPr lang="en-GB" sz="1800" b="1" i="0" noProof="1">
                <a:solidFill>
                  <a:srgbClr val="008080"/>
                </a:solidFill>
                <a:latin typeface="Consolas" panose="020B0609020204030204" pitchFamily="49" charset="0"/>
              </a:rPr>
              <a:t>    </a:t>
            </a:r>
            <a:r>
              <a:rPr lang="en-GB" sz="1800" b="0" i="0" noProof="1">
                <a:solidFill>
                  <a:srgbClr val="000080"/>
                </a:solidFill>
                <a:latin typeface="Consolas" panose="020B0609020204030204" pitchFamily="49" charset="0"/>
              </a:rPr>
              <a:t>print</a:t>
            </a:r>
            <a:r>
              <a:rPr lang="en-GB" sz="1800" b="0" i="0" noProof="1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800" b="1" i="0" noProof="1">
                <a:solidFill>
                  <a:srgbClr val="008080"/>
                </a:solidFill>
                <a:latin typeface="Consolas" panose="020B0609020204030204" pitchFamily="49" charset="0"/>
              </a:rPr>
              <a:t>"TEARDOWN fixture_1"</a:t>
            </a:r>
            <a:r>
              <a:rPr lang="en-GB" sz="1800" b="0" i="0" noProof="1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br>
              <a:rPr lang="en-GB" sz="1800" b="0" i="0" noProof="1">
                <a:solidFill>
                  <a:srgbClr val="000000"/>
                </a:solidFill>
                <a:latin typeface="Consolas" panose="020B0609020204030204" pitchFamily="49" charset="0"/>
              </a:rPr>
            </a:br>
            <a:br>
              <a:rPr lang="en-GB" sz="1800" b="0" i="0" noProof="1">
                <a:solidFill>
                  <a:srgbClr val="000000"/>
                </a:solidFill>
                <a:latin typeface="Consolas" panose="020B0609020204030204" pitchFamily="49" charset="0"/>
              </a:rPr>
            </a:br>
            <a:br>
              <a:rPr lang="en-GB" sz="1800" b="0" i="0" noProof="1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GB" sz="1800" b="1" i="0" noProof="1">
                <a:solidFill>
                  <a:srgbClr val="000080"/>
                </a:solidFill>
                <a:latin typeface="Consolas" panose="020B0609020204030204" pitchFamily="49" charset="0"/>
              </a:rPr>
              <a:t>def </a:t>
            </a:r>
            <a:r>
              <a:rPr lang="en-GB" sz="1800" b="0" i="0" noProof="1">
                <a:solidFill>
                  <a:srgbClr val="000000"/>
                </a:solidFill>
                <a:latin typeface="Consolas" panose="020B0609020204030204" pitchFamily="49" charset="0"/>
              </a:rPr>
              <a:t>test_0(fixture_0):</a:t>
            </a:r>
            <a:br>
              <a:rPr lang="en-GB" sz="1800" b="0" i="0" noProof="1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GB" sz="1800" b="0" i="0" noProof="1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0" i="0" noProof="1">
                <a:solidFill>
                  <a:srgbClr val="000080"/>
                </a:solidFill>
                <a:latin typeface="Consolas" panose="020B0609020204030204" pitchFamily="49" charset="0"/>
              </a:rPr>
              <a:t>print</a:t>
            </a:r>
            <a:r>
              <a:rPr lang="en-GB" sz="1800" b="0" i="0" noProof="1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800" b="1" i="0" noProof="1">
                <a:solidFill>
                  <a:srgbClr val="008080"/>
                </a:solidFill>
                <a:latin typeface="Consolas" panose="020B0609020204030204" pitchFamily="49" charset="0"/>
              </a:rPr>
              <a:t>f"RUN test0, f_0: </a:t>
            </a:r>
            <a:r>
              <a:rPr lang="en-GB" sz="1800" b="1" i="0" noProof="1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i="0" noProof="1">
                <a:solidFill>
                  <a:srgbClr val="000000"/>
                </a:solidFill>
                <a:latin typeface="Consolas" panose="020B0609020204030204" pitchFamily="49" charset="0"/>
              </a:rPr>
              <a:t>fixture_0</a:t>
            </a:r>
            <a:r>
              <a:rPr lang="en-GB" sz="1800" b="1" i="0" noProof="1">
                <a:solidFill>
                  <a:srgbClr val="000080"/>
                </a:solidFill>
                <a:latin typeface="Consolas" panose="020B0609020204030204" pitchFamily="49" charset="0"/>
              </a:rPr>
              <a:t>}</a:t>
            </a:r>
            <a:r>
              <a:rPr lang="en-GB" sz="1800" b="1" i="0" noProof="1">
                <a:solidFill>
                  <a:srgbClr val="008080"/>
                </a:solidFill>
                <a:latin typeface="Consolas" panose="020B0609020204030204" pitchFamily="49" charset="0"/>
              </a:rPr>
              <a:t>"</a:t>
            </a:r>
            <a:r>
              <a:rPr lang="en-GB" sz="1800" b="0" i="0" noProof="1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br>
              <a:rPr lang="en-GB" sz="1800" b="0" i="0" noProof="1">
                <a:solidFill>
                  <a:srgbClr val="000000"/>
                </a:solidFill>
                <a:latin typeface="Consolas" panose="020B0609020204030204" pitchFamily="49" charset="0"/>
              </a:rPr>
            </a:br>
            <a:br>
              <a:rPr lang="en-GB" sz="1800" b="0" i="0" noProof="1">
                <a:solidFill>
                  <a:srgbClr val="000000"/>
                </a:solidFill>
                <a:latin typeface="Consolas" panose="020B0609020204030204" pitchFamily="49" charset="0"/>
              </a:rPr>
            </a:br>
            <a:br>
              <a:rPr lang="en-GB" sz="1800" b="0" i="0" noProof="1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GB" sz="1800" b="1" i="0" noProof="1">
                <a:solidFill>
                  <a:srgbClr val="000080"/>
                </a:solidFill>
                <a:latin typeface="Consolas" panose="020B0609020204030204" pitchFamily="49" charset="0"/>
              </a:rPr>
              <a:t>def </a:t>
            </a:r>
            <a:r>
              <a:rPr lang="en-GB" sz="1800" b="0" i="0" noProof="1">
                <a:solidFill>
                  <a:srgbClr val="000000"/>
                </a:solidFill>
                <a:latin typeface="Consolas" panose="020B0609020204030204" pitchFamily="49" charset="0"/>
              </a:rPr>
              <a:t>test_1(fixture_1):</a:t>
            </a:r>
            <a:br>
              <a:rPr lang="en-GB" sz="1800" b="0" i="0" noProof="1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GB" sz="1800" b="0" i="0" noProof="1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0" i="0" noProof="1">
                <a:solidFill>
                  <a:srgbClr val="000080"/>
                </a:solidFill>
                <a:latin typeface="Consolas" panose="020B0609020204030204" pitchFamily="49" charset="0"/>
              </a:rPr>
              <a:t>print</a:t>
            </a:r>
            <a:r>
              <a:rPr lang="en-GB" sz="1800" b="0" i="0" noProof="1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800" b="1" i="0" noProof="1">
                <a:solidFill>
                  <a:srgbClr val="008080"/>
                </a:solidFill>
                <a:latin typeface="Consolas" panose="020B0609020204030204" pitchFamily="49" charset="0"/>
              </a:rPr>
              <a:t>f"RUN test1, f_1: </a:t>
            </a:r>
            <a:r>
              <a:rPr lang="en-GB" sz="1800" b="1" i="0" noProof="1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i="0" noProof="1">
                <a:solidFill>
                  <a:srgbClr val="000000"/>
                </a:solidFill>
                <a:latin typeface="Consolas" panose="020B0609020204030204" pitchFamily="49" charset="0"/>
              </a:rPr>
              <a:t>fixture_1</a:t>
            </a:r>
            <a:r>
              <a:rPr lang="en-GB" sz="1800" b="1" i="0" noProof="1">
                <a:solidFill>
                  <a:srgbClr val="000080"/>
                </a:solidFill>
                <a:latin typeface="Consolas" panose="020B0609020204030204" pitchFamily="49" charset="0"/>
              </a:rPr>
              <a:t>}</a:t>
            </a:r>
            <a:r>
              <a:rPr lang="en-GB" sz="1800" b="1" i="0" noProof="1">
                <a:solidFill>
                  <a:srgbClr val="008080"/>
                </a:solidFill>
                <a:latin typeface="Consolas" panose="020B0609020204030204" pitchFamily="49" charset="0"/>
              </a:rPr>
              <a:t>"</a:t>
            </a:r>
            <a:r>
              <a:rPr lang="en-GB" sz="1800" b="0" i="0" noProof="1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br>
              <a:rPr lang="en-GB" sz="1800" b="0" i="0" noProof="1">
                <a:solidFill>
                  <a:srgbClr val="000000"/>
                </a:solidFill>
                <a:latin typeface="Consolas" panose="020B0609020204030204" pitchFamily="49" charset="0"/>
              </a:rPr>
            </a:br>
            <a:br>
              <a:rPr lang="en-GB" sz="1800" b="0" i="0" noProof="1">
                <a:solidFill>
                  <a:srgbClr val="000000"/>
                </a:solidFill>
                <a:latin typeface="Consolas" panose="020B0609020204030204" pitchFamily="49" charset="0"/>
              </a:rPr>
            </a:br>
            <a:br>
              <a:rPr lang="en-GB" sz="1800" b="0" i="0" noProof="1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GB" sz="1800" b="1" i="0" noProof="1">
                <a:solidFill>
                  <a:srgbClr val="000080"/>
                </a:solidFill>
                <a:latin typeface="Consolas" panose="020B0609020204030204" pitchFamily="49" charset="0"/>
              </a:rPr>
              <a:t>def </a:t>
            </a:r>
            <a:r>
              <a:rPr lang="en-GB" sz="1800" b="0" i="0" noProof="1">
                <a:solidFill>
                  <a:srgbClr val="000000"/>
                </a:solidFill>
                <a:latin typeface="Consolas" panose="020B0609020204030204" pitchFamily="49" charset="0"/>
              </a:rPr>
              <a:t>test_2(fixture_0, fixture_1):</a:t>
            </a:r>
            <a:br>
              <a:rPr lang="en-GB" sz="1800" b="0" i="0" noProof="1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GB" sz="1800" b="0" i="0" noProof="1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0" i="0" noProof="1">
                <a:solidFill>
                  <a:srgbClr val="000080"/>
                </a:solidFill>
                <a:latin typeface="Consolas" panose="020B0609020204030204" pitchFamily="49" charset="0"/>
              </a:rPr>
              <a:t>print</a:t>
            </a:r>
            <a:r>
              <a:rPr lang="en-GB" sz="1800" b="0" i="0" noProof="1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800" b="1" i="0" noProof="1">
                <a:solidFill>
                  <a:srgbClr val="008080"/>
                </a:solidFill>
                <a:latin typeface="Consolas" panose="020B0609020204030204" pitchFamily="49" charset="0"/>
              </a:rPr>
              <a:t>f"RUN test2, f_0: </a:t>
            </a:r>
            <a:r>
              <a:rPr lang="en-GB" sz="1800" b="1" i="0" noProof="1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i="0" noProof="1">
                <a:solidFill>
                  <a:srgbClr val="000000"/>
                </a:solidFill>
                <a:latin typeface="Consolas" panose="020B0609020204030204" pitchFamily="49" charset="0"/>
              </a:rPr>
              <a:t>fixture_0</a:t>
            </a:r>
            <a:r>
              <a:rPr lang="en-GB" sz="1800" b="1" i="0" noProof="1">
                <a:solidFill>
                  <a:srgbClr val="000080"/>
                </a:solidFill>
                <a:latin typeface="Consolas" panose="020B0609020204030204" pitchFamily="49" charset="0"/>
              </a:rPr>
              <a:t>}</a:t>
            </a:r>
            <a:r>
              <a:rPr lang="en-GB" sz="1800" b="1" i="0" noProof="1">
                <a:solidFill>
                  <a:srgbClr val="008080"/>
                </a:solidFill>
                <a:latin typeface="Consolas" panose="020B0609020204030204" pitchFamily="49" charset="0"/>
              </a:rPr>
              <a:t>, f_1: </a:t>
            </a:r>
            <a:r>
              <a:rPr lang="en-GB" sz="1800" b="1" i="0" noProof="1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i="0" noProof="1">
                <a:solidFill>
                  <a:srgbClr val="000000"/>
                </a:solidFill>
                <a:latin typeface="Consolas" panose="020B0609020204030204" pitchFamily="49" charset="0"/>
              </a:rPr>
              <a:t>fixture_1</a:t>
            </a:r>
            <a:r>
              <a:rPr lang="en-GB" sz="1800" b="1" i="0" noProof="1">
                <a:solidFill>
                  <a:srgbClr val="000080"/>
                </a:solidFill>
                <a:latin typeface="Consolas" panose="020B0609020204030204" pitchFamily="49" charset="0"/>
              </a:rPr>
              <a:t>}</a:t>
            </a:r>
            <a:r>
              <a:rPr lang="en-GB" sz="1800" b="1" i="0" noProof="1">
                <a:solidFill>
                  <a:srgbClr val="008080"/>
                </a:solidFill>
                <a:latin typeface="Consolas" panose="020B0609020204030204" pitchFamily="49" charset="0"/>
              </a:rPr>
              <a:t>"</a:t>
            </a:r>
            <a:r>
              <a:rPr lang="en-GB" sz="1800" b="0" i="0" noProof="1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endParaRPr lang="en-GB" sz="1800" noProof="1">
              <a:latin typeface="Consolas" panose="020B0609020204030204" pitchFamily="49" charset="0"/>
            </a:endParaRPr>
          </a:p>
          <a:p>
            <a:endParaRPr lang="en-GB" sz="1800" b="0" i="0" noProof="1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BBDC257-E0FD-4D9C-9F9C-6C8F76FC0E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52050" y="7356743"/>
            <a:ext cx="9521180" cy="2585323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1800" b="0" i="0" noProof="1">
                <a:solidFill>
                  <a:srgbClr val="0000B2"/>
                </a:solidFill>
                <a:latin typeface="Consolas" panose="020B0609020204030204" pitchFamily="49" charset="0"/>
              </a:rPr>
              <a:t>@pytest.fixture</a:t>
            </a:r>
            <a:br>
              <a:rPr lang="en-US" sz="1800" b="0" i="0" noProof="1">
                <a:solidFill>
                  <a:srgbClr val="0000B2"/>
                </a:solidFill>
                <a:latin typeface="Consolas" panose="020B0609020204030204" pitchFamily="49" charset="0"/>
              </a:rPr>
            </a:br>
            <a:r>
              <a:rPr lang="en-US" sz="1800" b="1" i="0" noProof="1">
                <a:solidFill>
                  <a:srgbClr val="000080"/>
                </a:solidFill>
                <a:latin typeface="Consolas" panose="020B0609020204030204" pitchFamily="49" charset="0"/>
              </a:rPr>
              <a:t>def </a:t>
            </a:r>
            <a:r>
              <a:rPr lang="en-US" sz="1800" b="0" i="0" noProof="1">
                <a:solidFill>
                  <a:srgbClr val="000000"/>
                </a:solidFill>
                <a:latin typeface="Consolas" panose="020B0609020204030204" pitchFamily="49" charset="0"/>
              </a:rPr>
              <a:t>receiving_user(mail_admin, request):</a:t>
            </a:r>
            <a:br>
              <a:rPr lang="en-US" sz="1800" b="0" i="0" noProof="1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800" b="0" i="0" noProof="1">
                <a:solidFill>
                  <a:srgbClr val="000000"/>
                </a:solidFill>
                <a:latin typeface="Consolas" panose="020B0609020204030204" pitchFamily="49" charset="0"/>
              </a:rPr>
              <a:t>    user = mail_admin.create_user()</a:t>
            </a:r>
            <a:br>
              <a:rPr lang="en-US" sz="1800" b="0" i="0" noProof="1">
                <a:solidFill>
                  <a:srgbClr val="000000"/>
                </a:solidFill>
                <a:latin typeface="Consolas" panose="020B0609020204030204" pitchFamily="49" charset="0"/>
              </a:rPr>
            </a:br>
            <a:br>
              <a:rPr lang="en-US" sz="1800" b="0" i="0" noProof="1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800" b="0" i="0" noProof="1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b="1" i="0" noProof="1">
                <a:solidFill>
                  <a:srgbClr val="000080"/>
                </a:solidFill>
                <a:latin typeface="Consolas" panose="020B0609020204030204" pitchFamily="49" charset="0"/>
              </a:rPr>
              <a:t>def </a:t>
            </a:r>
            <a:r>
              <a:rPr lang="en-US" sz="1800" b="0" i="0" noProof="1">
                <a:solidFill>
                  <a:srgbClr val="000000"/>
                </a:solidFill>
                <a:latin typeface="Consolas" panose="020B0609020204030204" pitchFamily="49" charset="0"/>
              </a:rPr>
              <a:t>delete_user():</a:t>
            </a:r>
            <a:br>
              <a:rPr lang="en-US" sz="1800" b="0" i="0" noProof="1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800" b="0" i="0" noProof="1">
                <a:solidFill>
                  <a:srgbClr val="000000"/>
                </a:solidFill>
                <a:latin typeface="Consolas" panose="020B0609020204030204" pitchFamily="49" charset="0"/>
              </a:rPr>
              <a:t>        mail_admin.delete_user(user)</a:t>
            </a:r>
            <a:br>
              <a:rPr lang="en-US" sz="1800" b="0" i="0" noProof="1">
                <a:solidFill>
                  <a:srgbClr val="000000"/>
                </a:solidFill>
                <a:latin typeface="Consolas" panose="020B0609020204030204" pitchFamily="49" charset="0"/>
              </a:rPr>
            </a:br>
            <a:br>
              <a:rPr lang="en-US" sz="1800" b="0" i="0" noProof="1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800" b="0" i="0" noProof="1">
                <a:solidFill>
                  <a:srgbClr val="000000"/>
                </a:solidFill>
                <a:latin typeface="Consolas" panose="020B0609020204030204" pitchFamily="49" charset="0"/>
              </a:rPr>
              <a:t>    request.addfinalizer(delete_user)</a:t>
            </a:r>
            <a:br>
              <a:rPr lang="en-US" sz="1800" b="0" i="0" noProof="1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800" b="0" i="0" noProof="1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b="1" i="0" noProof="1">
                <a:solidFill>
                  <a:srgbClr val="000080"/>
                </a:solidFill>
                <a:latin typeface="Consolas" panose="020B0609020204030204" pitchFamily="49" charset="0"/>
              </a:rPr>
              <a:t>return </a:t>
            </a:r>
            <a:r>
              <a:rPr lang="en-US" sz="1800" b="0" i="0" noProof="1">
                <a:solidFill>
                  <a:srgbClr val="000000"/>
                </a:solidFill>
                <a:latin typeface="Consolas" panose="020B0609020204030204" pitchFamily="49" charset="0"/>
              </a:rPr>
              <a:t>user</a:t>
            </a:r>
          </a:p>
        </p:txBody>
      </p:sp>
    </p:spTree>
    <p:extLst>
      <p:ext uri="{BB962C8B-B14F-4D97-AF65-F5344CB8AC3E}">
        <p14:creationId xmlns:p14="http://schemas.microsoft.com/office/powerpoint/2010/main" val="9857844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56"/>
          <p:cNvSpPr txBox="1">
            <a:spLocks noGrp="1"/>
          </p:cNvSpPr>
          <p:nvPr>
            <p:ph type="ftr" idx="11"/>
          </p:nvPr>
        </p:nvSpPr>
        <p:spPr>
          <a:xfrm>
            <a:off x="2340000" y="10602000"/>
            <a:ext cx="1080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3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Testing for Data Science</a:t>
            </a:r>
            <a:endParaRPr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99E323-87D3-4292-B306-713B618839DE}"/>
              </a:ext>
            </a:extLst>
          </p:cNvPr>
          <p:cNvSpPr txBox="1"/>
          <p:nvPr/>
        </p:nvSpPr>
        <p:spPr>
          <a:xfrm>
            <a:off x="2172528" y="555292"/>
            <a:ext cx="3600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b="1" dirty="0">
                <a:solidFill>
                  <a:srgbClr val="00B9AD"/>
                </a:solidFill>
                <a:latin typeface="Quicksand"/>
                <a:sym typeface="Quicksand"/>
              </a:rPr>
              <a:t>Fixtures</a:t>
            </a:r>
            <a:endParaRPr lang="en-GB" sz="2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43ACA8-03B6-494A-97AF-3C564956DE23}"/>
              </a:ext>
            </a:extLst>
          </p:cNvPr>
          <p:cNvSpPr txBox="1"/>
          <p:nvPr/>
        </p:nvSpPr>
        <p:spPr>
          <a:xfrm>
            <a:off x="4968002" y="347350"/>
            <a:ext cx="3600000" cy="731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5" indent="0" rtl="0">
              <a:lnSpc>
                <a:spcPct val="171428"/>
              </a:lnSpc>
              <a:spcBef>
                <a:spcPts val="0"/>
              </a:spcBef>
              <a:spcAft>
                <a:spcPts val="0"/>
              </a:spcAft>
              <a:buClr>
                <a:srgbClr val="0C2749"/>
              </a:buClr>
              <a:buSzPts val="1820"/>
              <a:buNone/>
            </a:pPr>
            <a:r>
              <a:rPr lang="en-GB" sz="2800" b="1" dirty="0">
                <a:solidFill>
                  <a:srgbClr val="00B9AD"/>
                </a:solidFill>
                <a:latin typeface="Quicksand"/>
                <a:sym typeface="Quicksand"/>
              </a:rPr>
              <a:t>Marks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EB4ABE-B03A-4C08-98C3-0F1292B582C5}"/>
              </a:ext>
            </a:extLst>
          </p:cNvPr>
          <p:cNvSpPr txBox="1"/>
          <p:nvPr/>
        </p:nvSpPr>
        <p:spPr>
          <a:xfrm>
            <a:off x="7649176" y="555292"/>
            <a:ext cx="3600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b="1" dirty="0">
                <a:solidFill>
                  <a:srgbClr val="00B9AD"/>
                </a:solidFill>
                <a:latin typeface="Quicksand"/>
                <a:sym typeface="Quicksand"/>
              </a:rPr>
              <a:t>Parametrize</a:t>
            </a:r>
            <a:endParaRPr lang="en-GB" sz="2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797BA1-74C3-4CB3-B6E1-96E27A746EC9}"/>
              </a:ext>
            </a:extLst>
          </p:cNvPr>
          <p:cNvSpPr txBox="1"/>
          <p:nvPr/>
        </p:nvSpPr>
        <p:spPr>
          <a:xfrm>
            <a:off x="11340000" y="347350"/>
            <a:ext cx="3600000" cy="731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5" indent="0" rtl="0">
              <a:lnSpc>
                <a:spcPct val="171428"/>
              </a:lnSpc>
              <a:spcBef>
                <a:spcPts val="0"/>
              </a:spcBef>
              <a:spcAft>
                <a:spcPts val="0"/>
              </a:spcAft>
              <a:buClr>
                <a:srgbClr val="0C2749"/>
              </a:buClr>
              <a:buSzPts val="1820"/>
              <a:buNone/>
            </a:pPr>
            <a:r>
              <a:rPr lang="en-GB" sz="2800" b="1" dirty="0">
                <a:solidFill>
                  <a:srgbClr val="00B9AD"/>
                </a:solidFill>
                <a:latin typeface="Quicksand"/>
                <a:sym typeface="Quicksand"/>
              </a:rPr>
              <a:t>Error handling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30BF3D-CBFA-489D-AAAF-CBEF3CE987A1}"/>
              </a:ext>
            </a:extLst>
          </p:cNvPr>
          <p:cNvSpPr txBox="1"/>
          <p:nvPr/>
        </p:nvSpPr>
        <p:spPr>
          <a:xfrm>
            <a:off x="14802223" y="347350"/>
            <a:ext cx="3600000" cy="731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5" indent="0" rtl="0">
              <a:lnSpc>
                <a:spcPct val="171428"/>
              </a:lnSpc>
              <a:spcBef>
                <a:spcPts val="0"/>
              </a:spcBef>
              <a:spcAft>
                <a:spcPts val="0"/>
              </a:spcAft>
              <a:buClr>
                <a:srgbClr val="0C2749"/>
              </a:buClr>
              <a:buSzPts val="1820"/>
              <a:buNone/>
            </a:pPr>
            <a:r>
              <a:rPr lang="en-GB" sz="2800" b="1" dirty="0">
                <a:solidFill>
                  <a:srgbClr val="00B9AD"/>
                </a:solidFill>
                <a:latin typeface="Quicksand"/>
                <a:sym typeface="Quicksand"/>
              </a:rPr>
              <a:t>Temporary paths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D7129FE-1180-44B3-90EA-65F23F6F6D2A}"/>
              </a:ext>
            </a:extLst>
          </p:cNvPr>
          <p:cNvGrpSpPr/>
          <p:nvPr/>
        </p:nvGrpSpPr>
        <p:grpSpPr>
          <a:xfrm>
            <a:off x="2172528" y="1161556"/>
            <a:ext cx="1575895" cy="63006"/>
            <a:chOff x="1485900" y="2038350"/>
            <a:chExt cx="2266950" cy="76200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3B3202E-4648-445C-90F8-A05DEC460EF5}"/>
                </a:ext>
              </a:extLst>
            </p:cNvPr>
            <p:cNvCxnSpPr>
              <a:cxnSpLocks/>
            </p:cNvCxnSpPr>
            <p:nvPr/>
          </p:nvCxnSpPr>
          <p:spPr>
            <a:xfrm>
              <a:off x="1485900" y="2038350"/>
              <a:ext cx="0" cy="76200"/>
            </a:xfrm>
            <a:prstGeom prst="line">
              <a:avLst/>
            </a:prstGeom>
            <a:ln w="28575" cap="rnd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9FD05794-AFFD-42EF-934C-5B4CF447316A}"/>
                </a:ext>
              </a:extLst>
            </p:cNvPr>
            <p:cNvCxnSpPr>
              <a:cxnSpLocks/>
            </p:cNvCxnSpPr>
            <p:nvPr/>
          </p:nvCxnSpPr>
          <p:spPr>
            <a:xfrm>
              <a:off x="3752850" y="2038350"/>
              <a:ext cx="0" cy="76200"/>
            </a:xfrm>
            <a:prstGeom prst="line">
              <a:avLst/>
            </a:prstGeom>
            <a:ln w="28575" cap="rnd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88E49A9B-C602-49EC-BD08-EC256825DB71}"/>
                </a:ext>
              </a:extLst>
            </p:cNvPr>
            <p:cNvCxnSpPr>
              <a:cxnSpLocks/>
            </p:cNvCxnSpPr>
            <p:nvPr/>
          </p:nvCxnSpPr>
          <p:spPr>
            <a:xfrm>
              <a:off x="1485900" y="2114550"/>
              <a:ext cx="2266950" cy="0"/>
            </a:xfrm>
            <a:prstGeom prst="line">
              <a:avLst/>
            </a:prstGeom>
            <a:ln w="28575" cap="rnd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BA2710DD-D3C1-433C-A4BC-5A9F1845F7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7126" y="4686094"/>
            <a:ext cx="11756833" cy="2308324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br>
              <a:rPr lang="en-GB" sz="1800" b="0" i="1" noProof="1">
                <a:solidFill>
                  <a:srgbClr val="808080"/>
                </a:solidFill>
                <a:latin typeface="Consolas" panose="020B0609020204030204" pitchFamily="49" charset="0"/>
              </a:rPr>
            </a:br>
            <a:r>
              <a:rPr lang="en-GB" sz="1800" b="0" i="0" noProof="1">
                <a:solidFill>
                  <a:srgbClr val="0000B2"/>
                </a:solidFill>
                <a:latin typeface="Consolas" panose="020B0609020204030204" pitchFamily="49" charset="0"/>
              </a:rPr>
              <a:t>@pytest.fixture</a:t>
            </a:r>
            <a:r>
              <a:rPr lang="en-GB" sz="1800" b="0" i="0" noProof="1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800" b="0" i="0" noProof="1">
                <a:solidFill>
                  <a:srgbClr val="660099"/>
                </a:solidFill>
                <a:latin typeface="Consolas" panose="020B0609020204030204" pitchFamily="49" charset="0"/>
              </a:rPr>
              <a:t>scope</a:t>
            </a:r>
            <a:r>
              <a:rPr lang="en-GB" sz="1800" b="0" i="0" noProof="1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1800" b="1" i="0" noProof="1">
                <a:solidFill>
                  <a:srgbClr val="008080"/>
                </a:solidFill>
                <a:latin typeface="Consolas" panose="020B0609020204030204" pitchFamily="49" charset="0"/>
              </a:rPr>
              <a:t>"session"</a:t>
            </a:r>
            <a:r>
              <a:rPr lang="en-GB" sz="1800" b="0" i="0" noProof="1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GB" sz="1800" b="0" i="0" noProof="1">
                <a:solidFill>
                  <a:srgbClr val="660099"/>
                </a:solidFill>
                <a:latin typeface="Consolas" panose="020B0609020204030204" pitchFamily="49" charset="0"/>
              </a:rPr>
              <a:t>autouse</a:t>
            </a:r>
            <a:r>
              <a:rPr lang="en-GB" sz="1800" b="0" i="0" noProof="1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1800" b="1" i="0" noProof="1">
                <a:solidFill>
                  <a:srgbClr val="000080"/>
                </a:solidFill>
                <a:latin typeface="Consolas" panose="020B0609020204030204" pitchFamily="49" charset="0"/>
              </a:rPr>
              <a:t>True</a:t>
            </a:r>
            <a:r>
              <a:rPr lang="en-GB" sz="1800" b="0" i="0" noProof="1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br>
              <a:rPr lang="en-GB" sz="1800" b="0" i="0" noProof="1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800" b="1" i="0" dirty="0">
                <a:solidFill>
                  <a:srgbClr val="000080"/>
                </a:solidFill>
                <a:latin typeface="Consolas" panose="020B0609020204030204" pitchFamily="49" charset="0"/>
              </a:rPr>
              <a:t>def </a:t>
            </a:r>
            <a:r>
              <a:rPr lang="en-US" sz="1800" b="0" i="0" dirty="0">
                <a:solidFill>
                  <a:srgbClr val="000000"/>
                </a:solidFill>
                <a:latin typeface="Consolas" panose="020B0609020204030204" pitchFamily="49" charset="0"/>
              </a:rPr>
              <a:t>summary_fixture():</a:t>
            </a:r>
            <a:br>
              <a:rPr lang="en-US" sz="1800" b="0" i="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800" b="0" i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b="0" i="1" dirty="0">
                <a:solidFill>
                  <a:srgbClr val="00B050"/>
                </a:solidFill>
                <a:latin typeface="Consolas" panose="020B0609020204030204" pitchFamily="49" charset="0"/>
              </a:rPr>
              <a:t>"""Add a docstring</a:t>
            </a:r>
            <a:r>
              <a:rPr lang="en-US" sz="1800" i="1" dirty="0">
                <a:solidFill>
                  <a:srgbClr val="00B050"/>
                </a:solidFill>
                <a:latin typeface="Consolas" panose="020B0609020204030204" pitchFamily="49" charset="0"/>
              </a:rPr>
              <a:t> because it</a:t>
            </a:r>
            <a:r>
              <a:rPr lang="en-US" sz="1800" b="0" i="1" dirty="0">
                <a:solidFill>
                  <a:srgbClr val="00B050"/>
                </a:solidFill>
                <a:latin typeface="Consolas" panose="020B0609020204030204" pitchFamily="49" charset="0"/>
              </a:rPr>
              <a:t> shows up when running ```pytest --fixtures```."""</a:t>
            </a:r>
            <a:br>
              <a:rPr lang="en-US" sz="1800" b="0" i="1" dirty="0">
                <a:solidFill>
                  <a:srgbClr val="00B050"/>
                </a:solidFill>
                <a:latin typeface="Consolas" panose="020B0609020204030204" pitchFamily="49" charset="0"/>
              </a:rPr>
            </a:br>
            <a:r>
              <a:rPr lang="en-US" sz="1800" b="0" i="1" dirty="0">
                <a:solidFill>
                  <a:srgbClr val="808080"/>
                </a:solidFill>
                <a:latin typeface="Consolas" panose="020B0609020204030204" pitchFamily="49" charset="0"/>
              </a:rPr>
              <a:t>    # Put fixture setup here.</a:t>
            </a:r>
            <a:br>
              <a:rPr lang="en-US" sz="1800" b="0" i="1" dirty="0">
                <a:solidFill>
                  <a:srgbClr val="808080"/>
                </a:solidFill>
                <a:latin typeface="Consolas" panose="020B0609020204030204" pitchFamily="49" charset="0"/>
              </a:rPr>
            </a:br>
            <a:r>
              <a:rPr lang="en-US" sz="1800" b="0" i="1" dirty="0">
                <a:solidFill>
                  <a:srgbClr val="808080"/>
                </a:solidFill>
                <a:latin typeface="Consolas" panose="020B0609020204030204" pitchFamily="49" charset="0"/>
              </a:rPr>
              <a:t>    </a:t>
            </a:r>
            <a:r>
              <a:rPr lang="en-US" sz="1800" b="1" i="0" dirty="0">
                <a:solidFill>
                  <a:srgbClr val="000080"/>
                </a:solidFill>
                <a:latin typeface="Consolas" panose="020B0609020204030204" pitchFamily="49" charset="0"/>
              </a:rPr>
              <a:t>yield </a:t>
            </a:r>
            <a:r>
              <a:rPr lang="en-US" sz="1800" b="1" i="0" dirty="0">
                <a:solidFill>
                  <a:srgbClr val="008080"/>
                </a:solidFill>
                <a:latin typeface="Consolas" panose="020B0609020204030204" pitchFamily="49" charset="0"/>
              </a:rPr>
              <a:t>"string_0"</a:t>
            </a:r>
            <a:br>
              <a:rPr lang="en-US" sz="1800" b="1" i="0" dirty="0">
                <a:solidFill>
                  <a:srgbClr val="008080"/>
                </a:solidFill>
                <a:latin typeface="Consolas" panose="020B0609020204030204" pitchFamily="49" charset="0"/>
              </a:rPr>
            </a:br>
            <a:r>
              <a:rPr lang="en-US" sz="1800" b="1" i="0" dirty="0">
                <a:solidFill>
                  <a:srgbClr val="008080"/>
                </a:solidFill>
                <a:latin typeface="Consolas" panose="020B0609020204030204" pitchFamily="49" charset="0"/>
              </a:rPr>
              <a:t>    </a:t>
            </a:r>
            <a:r>
              <a:rPr lang="en-US" sz="1800" b="0" i="1" dirty="0">
                <a:solidFill>
                  <a:srgbClr val="808080"/>
                </a:solidFill>
                <a:latin typeface="Consolas" panose="020B0609020204030204" pitchFamily="49" charset="0"/>
              </a:rPr>
              <a:t># Put fixture teardown here.</a:t>
            </a:r>
            <a:br>
              <a:rPr lang="en-US" sz="1800" b="0" i="1" dirty="0">
                <a:solidFill>
                  <a:srgbClr val="808080"/>
                </a:solidFill>
                <a:latin typeface="Consolas" panose="020B0609020204030204" pitchFamily="49" charset="0"/>
              </a:rPr>
            </a:br>
            <a:endParaRPr lang="en-US" sz="1800" b="0" i="1" dirty="0">
              <a:solidFill>
                <a:srgbClr val="808080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759A3BA-1B92-4D75-A2AB-504BB105997C}"/>
              </a:ext>
            </a:extLst>
          </p:cNvPr>
          <p:cNvSpPr txBox="1"/>
          <p:nvPr/>
        </p:nvSpPr>
        <p:spPr>
          <a:xfrm>
            <a:off x="1318508" y="2574881"/>
            <a:ext cx="100507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i="1" noProof="1">
                <a:solidFill>
                  <a:srgbClr val="808080"/>
                </a:solidFill>
                <a:latin typeface="Consolas" panose="020B0609020204030204" pitchFamily="49" charset="0"/>
              </a:rPr>
              <a:t>Possible values are </a:t>
            </a:r>
            <a:r>
              <a:rPr lang="en-GB" sz="1800" b="1" i="0" noProof="1">
                <a:solidFill>
                  <a:srgbClr val="008080"/>
                </a:solidFill>
                <a:latin typeface="Consolas" panose="020B0609020204030204" pitchFamily="49" charset="0"/>
              </a:rPr>
              <a:t>"function“ </a:t>
            </a:r>
            <a:r>
              <a:rPr lang="en-GB" sz="1800" i="1" noProof="1">
                <a:solidFill>
                  <a:srgbClr val="808080"/>
                </a:solidFill>
                <a:latin typeface="Consolas" panose="020B0609020204030204" pitchFamily="49" charset="0"/>
              </a:rPr>
              <a:t>(default), </a:t>
            </a:r>
            <a:r>
              <a:rPr lang="en-GB" sz="1800" b="1" i="0" noProof="1">
                <a:solidFill>
                  <a:srgbClr val="008080"/>
                </a:solidFill>
                <a:latin typeface="Consolas" panose="020B0609020204030204" pitchFamily="49" charset="0"/>
              </a:rPr>
              <a:t>"class"</a:t>
            </a:r>
            <a:r>
              <a:rPr lang="en-GB" sz="1800" i="1" noProof="1">
                <a:solidFill>
                  <a:srgbClr val="808080"/>
                </a:solidFill>
                <a:latin typeface="Consolas" panose="020B0609020204030204" pitchFamily="49" charset="0"/>
              </a:rPr>
              <a:t>, </a:t>
            </a:r>
            <a:r>
              <a:rPr lang="en-GB" sz="1800" b="1" i="0" noProof="1">
                <a:solidFill>
                  <a:srgbClr val="008080"/>
                </a:solidFill>
                <a:latin typeface="Consolas" panose="020B0609020204030204" pitchFamily="49" charset="0"/>
              </a:rPr>
              <a:t>"module"</a:t>
            </a:r>
            <a:r>
              <a:rPr lang="en-GB" sz="1800" i="1" noProof="1">
                <a:solidFill>
                  <a:srgbClr val="808080"/>
                </a:solidFill>
                <a:latin typeface="Consolas" panose="020B0609020204030204" pitchFamily="49" charset="0"/>
              </a:rPr>
              <a:t> and </a:t>
            </a:r>
            <a:r>
              <a:rPr lang="en-GB" sz="1800" b="1" i="0" noProof="1">
                <a:solidFill>
                  <a:srgbClr val="008080"/>
                </a:solidFill>
                <a:latin typeface="Consolas" panose="020B0609020204030204" pitchFamily="49" charset="0"/>
              </a:rPr>
              <a:t>"package"</a:t>
            </a:r>
            <a:r>
              <a:rPr lang="en-GB" sz="1800" i="1" noProof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endParaRPr lang="en-GB" sz="1800" i="1" dirty="0">
              <a:solidFill>
                <a:srgbClr val="808080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3103B04-FCE9-4419-9D75-FB7522285487}"/>
              </a:ext>
            </a:extLst>
          </p:cNvPr>
          <p:cNvSpPr txBox="1"/>
          <p:nvPr/>
        </p:nvSpPr>
        <p:spPr>
          <a:xfrm>
            <a:off x="10407289" y="3518009"/>
            <a:ext cx="90654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i="1" noProof="1">
                <a:solidFill>
                  <a:srgbClr val="808080"/>
                </a:solidFill>
                <a:latin typeface="Consolas" panose="020B0609020204030204" pitchFamily="49" charset="0"/>
              </a:rPr>
              <a:t>Good practice to explicitly request fixtures and avoid autouse.</a:t>
            </a:r>
            <a:endParaRPr lang="en-GB" sz="18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503130C-4587-4461-B88C-B79A61FDD5A3}"/>
              </a:ext>
            </a:extLst>
          </p:cNvPr>
          <p:cNvSpPr txBox="1"/>
          <p:nvPr/>
        </p:nvSpPr>
        <p:spPr>
          <a:xfrm>
            <a:off x="1489769" y="7608505"/>
            <a:ext cx="40038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i="1" noProof="1">
                <a:solidFill>
                  <a:srgbClr val="808080"/>
                </a:solidFill>
                <a:latin typeface="Consolas" panose="020B0609020204030204" pitchFamily="49" charset="0"/>
              </a:rPr>
              <a:t>Use </a:t>
            </a:r>
            <a:r>
              <a:rPr lang="en-GB" sz="1800" b="1" noProof="1">
                <a:solidFill>
                  <a:srgbClr val="000080"/>
                </a:solidFill>
                <a:latin typeface="Consolas" panose="020B0609020204030204" pitchFamily="49" charset="0"/>
              </a:rPr>
              <a:t>yield</a:t>
            </a:r>
            <a:r>
              <a:rPr lang="en-GB" sz="1800" i="1" noProof="1">
                <a:solidFill>
                  <a:srgbClr val="808080"/>
                </a:solidFill>
                <a:latin typeface="Consolas" panose="020B0609020204030204" pitchFamily="49" charset="0"/>
              </a:rPr>
              <a:t> instead of </a:t>
            </a:r>
            <a:r>
              <a:rPr lang="en-GB" sz="1800" b="1" noProof="1">
                <a:solidFill>
                  <a:srgbClr val="000080"/>
                </a:solidFill>
                <a:latin typeface="Consolas" panose="020B0609020204030204" pitchFamily="49" charset="0"/>
              </a:rPr>
              <a:t>return</a:t>
            </a:r>
            <a:r>
              <a:rPr lang="en-GB" sz="1800" i="1" noProof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endParaRPr lang="en-GB" sz="18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626512B-E4A6-4223-8716-507CCD76BCE9}"/>
              </a:ext>
            </a:extLst>
          </p:cNvPr>
          <p:cNvSpPr txBox="1"/>
          <p:nvPr/>
        </p:nvSpPr>
        <p:spPr>
          <a:xfrm>
            <a:off x="9394469" y="8428877"/>
            <a:ext cx="67521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i="1" noProof="1">
                <a:solidFill>
                  <a:srgbClr val="808080"/>
                </a:solidFill>
                <a:latin typeface="Consolas" panose="020B0609020204030204" pitchFamily="49" charset="0"/>
              </a:rPr>
              <a:t>Keep fixtures small, to ensure save teardown.</a:t>
            </a:r>
            <a:endParaRPr lang="en-GB" sz="1800" dirty="0"/>
          </a:p>
        </p:txBody>
      </p:sp>
      <p:cxnSp>
        <p:nvCxnSpPr>
          <p:cNvPr id="12" name="Connector: Curved 11">
            <a:extLst>
              <a:ext uri="{FF2B5EF4-FFF2-40B4-BE49-F238E27FC236}">
                <a16:creationId xmlns:a16="http://schemas.microsoft.com/office/drawing/2014/main" id="{A64DB38F-865E-4AF5-9FFA-3E16C807801F}"/>
              </a:ext>
            </a:extLst>
          </p:cNvPr>
          <p:cNvCxnSpPr>
            <a:cxnSpLocks/>
            <a:stCxn id="24" idx="2"/>
          </p:cNvCxnSpPr>
          <p:nvPr/>
        </p:nvCxnSpPr>
        <p:spPr>
          <a:xfrm rot="16200000" flipH="1">
            <a:off x="6194270" y="3093841"/>
            <a:ext cx="2042218" cy="1742962"/>
          </a:xfrm>
          <a:prstGeom prst="curvedConnector3">
            <a:avLst>
              <a:gd name="adj1" fmla="val 50000"/>
            </a:avLst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4" name="Connector: Curved 423">
            <a:extLst>
              <a:ext uri="{FF2B5EF4-FFF2-40B4-BE49-F238E27FC236}">
                <a16:creationId xmlns:a16="http://schemas.microsoft.com/office/drawing/2014/main" id="{A3B4DF79-F827-4E60-9514-560962D9624C}"/>
              </a:ext>
            </a:extLst>
          </p:cNvPr>
          <p:cNvCxnSpPr>
            <a:stCxn id="25" idx="1"/>
          </p:cNvCxnSpPr>
          <p:nvPr/>
        </p:nvCxnSpPr>
        <p:spPr>
          <a:xfrm rot="10800000" flipV="1">
            <a:off x="9480885" y="3702675"/>
            <a:ext cx="926405" cy="1283756"/>
          </a:xfrm>
          <a:prstGeom prst="curvedConnector2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32" name="Connector: Curved 431">
            <a:extLst>
              <a:ext uri="{FF2B5EF4-FFF2-40B4-BE49-F238E27FC236}">
                <a16:creationId xmlns:a16="http://schemas.microsoft.com/office/drawing/2014/main" id="{B74DB23D-37F6-43A1-B350-C1F7D7DDEEFA}"/>
              </a:ext>
            </a:extLst>
          </p:cNvPr>
          <p:cNvCxnSpPr>
            <a:stCxn id="26" idx="0"/>
          </p:cNvCxnSpPr>
          <p:nvPr/>
        </p:nvCxnSpPr>
        <p:spPr>
          <a:xfrm rot="5400000" flipH="1" flipV="1">
            <a:off x="3620511" y="6127628"/>
            <a:ext cx="1352084" cy="1609671"/>
          </a:xfrm>
          <a:prstGeom prst="curvedConnector2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79141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56"/>
          <p:cNvSpPr txBox="1">
            <a:spLocks noGrp="1"/>
          </p:cNvSpPr>
          <p:nvPr>
            <p:ph type="ftr" idx="11"/>
          </p:nvPr>
        </p:nvSpPr>
        <p:spPr>
          <a:xfrm>
            <a:off x="2340000" y="10602000"/>
            <a:ext cx="1080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3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Testing for Data Science</a:t>
            </a:r>
            <a:endParaRPr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99E323-87D3-4292-B306-713B618839DE}"/>
              </a:ext>
            </a:extLst>
          </p:cNvPr>
          <p:cNvSpPr txBox="1"/>
          <p:nvPr/>
        </p:nvSpPr>
        <p:spPr>
          <a:xfrm>
            <a:off x="2172528" y="555292"/>
            <a:ext cx="3600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b="1" dirty="0">
                <a:solidFill>
                  <a:srgbClr val="00B9AD"/>
                </a:solidFill>
                <a:latin typeface="Quicksand"/>
                <a:sym typeface="Quicksand"/>
              </a:rPr>
              <a:t>Fixtures</a:t>
            </a:r>
            <a:endParaRPr lang="en-GB" sz="2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43ACA8-03B6-494A-97AF-3C564956DE23}"/>
              </a:ext>
            </a:extLst>
          </p:cNvPr>
          <p:cNvSpPr txBox="1"/>
          <p:nvPr/>
        </p:nvSpPr>
        <p:spPr>
          <a:xfrm>
            <a:off x="4968002" y="347350"/>
            <a:ext cx="3600000" cy="731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5" indent="0" rtl="0">
              <a:lnSpc>
                <a:spcPct val="171428"/>
              </a:lnSpc>
              <a:spcBef>
                <a:spcPts val="0"/>
              </a:spcBef>
              <a:spcAft>
                <a:spcPts val="0"/>
              </a:spcAft>
              <a:buClr>
                <a:srgbClr val="0C2749"/>
              </a:buClr>
              <a:buSzPts val="1820"/>
              <a:buNone/>
            </a:pPr>
            <a:r>
              <a:rPr lang="en-GB" sz="2800" b="1" dirty="0">
                <a:solidFill>
                  <a:srgbClr val="00B9AD"/>
                </a:solidFill>
                <a:latin typeface="Quicksand"/>
                <a:sym typeface="Quicksand"/>
              </a:rPr>
              <a:t>Marks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EB4ABE-B03A-4C08-98C3-0F1292B582C5}"/>
              </a:ext>
            </a:extLst>
          </p:cNvPr>
          <p:cNvSpPr txBox="1"/>
          <p:nvPr/>
        </p:nvSpPr>
        <p:spPr>
          <a:xfrm>
            <a:off x="7649176" y="555292"/>
            <a:ext cx="3600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b="1" dirty="0">
                <a:solidFill>
                  <a:srgbClr val="00B9AD"/>
                </a:solidFill>
                <a:latin typeface="Quicksand"/>
                <a:sym typeface="Quicksand"/>
              </a:rPr>
              <a:t>Parametrize</a:t>
            </a:r>
            <a:endParaRPr lang="en-GB" sz="2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797BA1-74C3-4CB3-B6E1-96E27A746EC9}"/>
              </a:ext>
            </a:extLst>
          </p:cNvPr>
          <p:cNvSpPr txBox="1"/>
          <p:nvPr/>
        </p:nvSpPr>
        <p:spPr>
          <a:xfrm>
            <a:off x="11340000" y="347350"/>
            <a:ext cx="3600000" cy="731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5" indent="0" rtl="0">
              <a:lnSpc>
                <a:spcPct val="171428"/>
              </a:lnSpc>
              <a:spcBef>
                <a:spcPts val="0"/>
              </a:spcBef>
              <a:spcAft>
                <a:spcPts val="0"/>
              </a:spcAft>
              <a:buClr>
                <a:srgbClr val="0C2749"/>
              </a:buClr>
              <a:buSzPts val="1820"/>
              <a:buNone/>
            </a:pPr>
            <a:r>
              <a:rPr lang="en-GB" sz="2800" b="1" dirty="0">
                <a:solidFill>
                  <a:srgbClr val="00B9AD"/>
                </a:solidFill>
                <a:latin typeface="Quicksand"/>
                <a:sym typeface="Quicksand"/>
              </a:rPr>
              <a:t>Error handling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30BF3D-CBFA-489D-AAAF-CBEF3CE987A1}"/>
              </a:ext>
            </a:extLst>
          </p:cNvPr>
          <p:cNvSpPr txBox="1"/>
          <p:nvPr/>
        </p:nvSpPr>
        <p:spPr>
          <a:xfrm>
            <a:off x="14802223" y="347350"/>
            <a:ext cx="3600000" cy="731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5" indent="0" rtl="0">
              <a:lnSpc>
                <a:spcPct val="171428"/>
              </a:lnSpc>
              <a:spcBef>
                <a:spcPts val="0"/>
              </a:spcBef>
              <a:spcAft>
                <a:spcPts val="0"/>
              </a:spcAft>
              <a:buClr>
                <a:srgbClr val="0C2749"/>
              </a:buClr>
              <a:buSzPts val="1820"/>
              <a:buNone/>
            </a:pPr>
            <a:r>
              <a:rPr lang="en-GB" sz="2800" b="1" dirty="0">
                <a:solidFill>
                  <a:srgbClr val="00B9AD"/>
                </a:solidFill>
                <a:latin typeface="Quicksand"/>
                <a:sym typeface="Quicksand"/>
              </a:rPr>
              <a:t>Temporary paths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D7129FE-1180-44B3-90EA-65F23F6F6D2A}"/>
              </a:ext>
            </a:extLst>
          </p:cNvPr>
          <p:cNvGrpSpPr/>
          <p:nvPr/>
        </p:nvGrpSpPr>
        <p:grpSpPr>
          <a:xfrm>
            <a:off x="5020651" y="1161556"/>
            <a:ext cx="1116000" cy="63006"/>
            <a:chOff x="1485900" y="2038350"/>
            <a:chExt cx="2266950" cy="76200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3B3202E-4648-445C-90F8-A05DEC460EF5}"/>
                </a:ext>
              </a:extLst>
            </p:cNvPr>
            <p:cNvCxnSpPr>
              <a:cxnSpLocks/>
            </p:cNvCxnSpPr>
            <p:nvPr/>
          </p:nvCxnSpPr>
          <p:spPr>
            <a:xfrm>
              <a:off x="1485900" y="2038350"/>
              <a:ext cx="0" cy="76200"/>
            </a:xfrm>
            <a:prstGeom prst="line">
              <a:avLst/>
            </a:prstGeom>
            <a:ln w="28575" cap="rnd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9FD05794-AFFD-42EF-934C-5B4CF447316A}"/>
                </a:ext>
              </a:extLst>
            </p:cNvPr>
            <p:cNvCxnSpPr>
              <a:cxnSpLocks/>
            </p:cNvCxnSpPr>
            <p:nvPr/>
          </p:nvCxnSpPr>
          <p:spPr>
            <a:xfrm>
              <a:off x="3752850" y="2038350"/>
              <a:ext cx="0" cy="76200"/>
            </a:xfrm>
            <a:prstGeom prst="line">
              <a:avLst/>
            </a:prstGeom>
            <a:ln w="28575" cap="rnd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88E49A9B-C602-49EC-BD08-EC256825DB71}"/>
                </a:ext>
              </a:extLst>
            </p:cNvPr>
            <p:cNvCxnSpPr>
              <a:cxnSpLocks/>
            </p:cNvCxnSpPr>
            <p:nvPr/>
          </p:nvCxnSpPr>
          <p:spPr>
            <a:xfrm>
              <a:off x="1485900" y="2114550"/>
              <a:ext cx="2266950" cy="0"/>
            </a:xfrm>
            <a:prstGeom prst="line">
              <a:avLst/>
            </a:prstGeom>
            <a:ln w="28575" cap="rnd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5A34A111-5DA3-42F5-AA50-34B0516A8F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37056" y="1574448"/>
            <a:ext cx="9130333" cy="2308324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1800" b="0" i="1" noProof="1">
                <a:solidFill>
                  <a:srgbClr val="808080"/>
                </a:solidFill>
                <a:latin typeface="Consolas" panose="020B0609020204030204" pitchFamily="49" charset="0"/>
              </a:rPr>
              <a:t># Contents of pyproject.toml.</a:t>
            </a:r>
            <a:endParaRPr lang="en-US" sz="1800" b="0" i="0" noProof="1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sz="1800" noProof="1">
              <a:latin typeface="Consolas" panose="020B0609020204030204" pitchFamily="49" charset="0"/>
            </a:endParaRPr>
          </a:p>
          <a:p>
            <a:r>
              <a:rPr lang="en-US" sz="1800" b="0" i="0" noProof="1">
                <a:solidFill>
                  <a:srgbClr val="000000"/>
                </a:solidFill>
                <a:latin typeface="Consolas" panose="020B0609020204030204" pitchFamily="49" charset="0"/>
              </a:rPr>
              <a:t>[tool.pytest.ini_options]</a:t>
            </a:r>
            <a:br>
              <a:rPr lang="en-US" sz="1800" b="0" i="0" noProof="1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GB" sz="1800" b="0" i="0" dirty="0">
                <a:solidFill>
                  <a:srgbClr val="000000"/>
                </a:solidFill>
                <a:latin typeface="Consolas" panose="020B0609020204030204" pitchFamily="49" charset="0"/>
              </a:rPr>
              <a:t>addopts = </a:t>
            </a:r>
            <a:r>
              <a:rPr lang="en-GB" sz="1800" b="1" i="0" dirty="0">
                <a:solidFill>
                  <a:srgbClr val="008000"/>
                </a:solidFill>
                <a:latin typeface="Consolas" panose="020B0609020204030204" pitchFamily="49" charset="0"/>
              </a:rPr>
              <a:t>"--strict-markers"</a:t>
            </a:r>
            <a:endParaRPr lang="en-US" sz="1800" b="0" i="0" noProof="1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b="0" i="0" noProof="1">
                <a:solidFill>
                  <a:srgbClr val="000000"/>
                </a:solidFill>
                <a:latin typeface="Consolas" panose="020B0609020204030204" pitchFamily="49" charset="0"/>
              </a:rPr>
              <a:t>markers = [</a:t>
            </a:r>
            <a:br>
              <a:rPr lang="en-US" sz="1800" b="0" i="0" noProof="1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800" b="0" i="0" noProof="1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1800" b="1" i="0" noProof="1">
                <a:solidFill>
                  <a:srgbClr val="008000"/>
                </a:solidFill>
                <a:latin typeface="Consolas" panose="020B0609020204030204" pitchFamily="49" charset="0"/>
              </a:rPr>
              <a:t>"slow: mark slow tests(deselect with '-m </a:t>
            </a:r>
            <a:r>
              <a:rPr lang="en-US" sz="1800" b="1" i="1" noProof="1">
                <a:solidFill>
                  <a:srgbClr val="008000"/>
                </a:solidFill>
                <a:latin typeface="Consolas" panose="020B0609020204030204" pitchFamily="49" charset="0"/>
              </a:rPr>
              <a:t>\"</a:t>
            </a:r>
            <a:r>
              <a:rPr lang="en-US" sz="1800" b="1" i="0" noProof="1">
                <a:solidFill>
                  <a:srgbClr val="008000"/>
                </a:solidFill>
                <a:latin typeface="Consolas" panose="020B0609020204030204" pitchFamily="49" charset="0"/>
              </a:rPr>
              <a:t>not slow</a:t>
            </a:r>
            <a:r>
              <a:rPr lang="en-US" sz="1800" b="1" i="1" noProof="1">
                <a:solidFill>
                  <a:srgbClr val="008000"/>
                </a:solidFill>
                <a:latin typeface="Consolas" panose="020B0609020204030204" pitchFamily="49" charset="0"/>
              </a:rPr>
              <a:t>\"</a:t>
            </a:r>
            <a:r>
              <a:rPr lang="en-US" sz="1800" b="1" i="0" noProof="1">
                <a:solidFill>
                  <a:srgbClr val="008000"/>
                </a:solidFill>
                <a:latin typeface="Consolas" panose="020B0609020204030204" pitchFamily="49" charset="0"/>
              </a:rPr>
              <a:t>')</a:t>
            </a:r>
            <a:r>
              <a:rPr lang="en-US" sz="1800" b="1" i="1" noProof="1">
                <a:solidFill>
                  <a:srgbClr val="008000"/>
                </a:solidFill>
                <a:latin typeface="Consolas" panose="020B0609020204030204" pitchFamily="49" charset="0"/>
              </a:rPr>
              <a:t> "</a:t>
            </a:r>
            <a:r>
              <a:rPr lang="en-US" sz="1800" b="0" i="0" noProof="1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1800" b="0" i="0" noProof="1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noProof="1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550E693-8B2E-49C1-85EA-BEDC011FCA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3194" y="1590528"/>
            <a:ext cx="9130333" cy="2585323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se-FI" sz="1800" b="1" i="0" noProof="1">
                <a:solidFill>
                  <a:srgbClr val="000080"/>
                </a:solidFill>
                <a:latin typeface="Consolas" panose="020B0609020204030204" pitchFamily="49" charset="0"/>
              </a:rPr>
              <a:t>import </a:t>
            </a:r>
            <a:r>
              <a:rPr lang="se-FI" sz="1800" b="0" i="0" noProof="1">
                <a:solidFill>
                  <a:srgbClr val="000000"/>
                </a:solidFill>
                <a:latin typeface="Consolas" panose="020B0609020204030204" pitchFamily="49" charset="0"/>
              </a:rPr>
              <a:t>pytest</a:t>
            </a:r>
            <a:br>
              <a:rPr lang="se-FI" sz="1800" b="0" i="0" noProof="1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se-FI" sz="1800" b="1" i="0" noProof="1">
                <a:solidFill>
                  <a:srgbClr val="000080"/>
                </a:solidFill>
                <a:latin typeface="Consolas" panose="020B0609020204030204" pitchFamily="49" charset="0"/>
              </a:rPr>
              <a:t>import </a:t>
            </a:r>
            <a:r>
              <a:rPr lang="se-FI" sz="1800" b="0" i="0" noProof="1">
                <a:solidFill>
                  <a:srgbClr val="000000"/>
                </a:solidFill>
                <a:latin typeface="Consolas" panose="020B0609020204030204" pitchFamily="49" charset="0"/>
              </a:rPr>
              <a:t>time</a:t>
            </a:r>
            <a:br>
              <a:rPr lang="se-FI" sz="1800" b="0" i="0" noProof="1">
                <a:solidFill>
                  <a:srgbClr val="000000"/>
                </a:solidFill>
                <a:latin typeface="Consolas" panose="020B0609020204030204" pitchFamily="49" charset="0"/>
              </a:rPr>
            </a:br>
            <a:br>
              <a:rPr lang="se-FI" sz="1800" b="0" i="0" noProof="1">
                <a:solidFill>
                  <a:srgbClr val="000000"/>
                </a:solidFill>
                <a:latin typeface="Consolas" panose="020B0609020204030204" pitchFamily="49" charset="0"/>
              </a:rPr>
            </a:br>
            <a:br>
              <a:rPr lang="se-FI" sz="1800" b="0" i="0" noProof="1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se-FI" sz="1800" b="0" i="0" noProof="1">
                <a:solidFill>
                  <a:srgbClr val="0000B2"/>
                </a:solidFill>
                <a:latin typeface="Consolas" panose="020B0609020204030204" pitchFamily="49" charset="0"/>
              </a:rPr>
              <a:t>@pytest.mark.slow</a:t>
            </a:r>
            <a:br>
              <a:rPr lang="se-FI" sz="1800" b="0" i="0" noProof="1">
                <a:solidFill>
                  <a:srgbClr val="0000B2"/>
                </a:solidFill>
                <a:latin typeface="Consolas" panose="020B0609020204030204" pitchFamily="49" charset="0"/>
              </a:rPr>
            </a:br>
            <a:r>
              <a:rPr lang="se-FI" sz="1800" b="1" i="0" noProof="1">
                <a:solidFill>
                  <a:srgbClr val="000080"/>
                </a:solidFill>
                <a:latin typeface="Consolas" panose="020B0609020204030204" pitchFamily="49" charset="0"/>
              </a:rPr>
              <a:t>def </a:t>
            </a:r>
            <a:r>
              <a:rPr lang="se-FI" sz="1800" b="0" i="0" noProof="1">
                <a:solidFill>
                  <a:srgbClr val="000000"/>
                </a:solidFill>
                <a:latin typeface="Consolas" panose="020B0609020204030204" pitchFamily="49" charset="0"/>
              </a:rPr>
              <a:t>test_patience():</a:t>
            </a:r>
            <a:br>
              <a:rPr lang="se-FI" sz="1800" b="0" i="0" noProof="1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se-FI" sz="1800" b="0" i="0" noProof="1">
                <a:solidFill>
                  <a:srgbClr val="000000"/>
                </a:solidFill>
                <a:latin typeface="Consolas" panose="020B0609020204030204" pitchFamily="49" charset="0"/>
              </a:rPr>
              <a:t>    time.sleep(</a:t>
            </a:r>
            <a:r>
              <a:rPr lang="se-FI" sz="1800" b="0" i="0" noProof="1">
                <a:solidFill>
                  <a:srgbClr val="0000FF"/>
                </a:solidFill>
                <a:latin typeface="Consolas" panose="020B0609020204030204" pitchFamily="49" charset="0"/>
              </a:rPr>
              <a:t>10</a:t>
            </a:r>
            <a:r>
              <a:rPr lang="se-FI" sz="1800" b="0" i="0" noProof="1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br>
              <a:rPr lang="se-FI" sz="1800" b="0" i="0" noProof="1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se-FI" sz="1800" b="0" i="0" noProof="1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se-FI" sz="1800" b="1" i="0" noProof="1">
                <a:solidFill>
                  <a:srgbClr val="000080"/>
                </a:solidFill>
                <a:latin typeface="Consolas" panose="020B0609020204030204" pitchFamily="49" charset="0"/>
              </a:rPr>
              <a:t>assert </a:t>
            </a:r>
            <a:r>
              <a:rPr lang="se-FI" sz="1800" b="1" i="0" noProof="1">
                <a:solidFill>
                  <a:srgbClr val="008080"/>
                </a:solidFill>
                <a:latin typeface="Consolas" panose="020B0609020204030204" pitchFamily="49" charset="0"/>
              </a:rPr>
              <a:t>"patience" </a:t>
            </a:r>
            <a:r>
              <a:rPr lang="se-FI" sz="1800" b="1" i="0" noProof="1">
                <a:solidFill>
                  <a:srgbClr val="000080"/>
                </a:solidFill>
                <a:latin typeface="Consolas" panose="020B0609020204030204" pitchFamily="49" charset="0"/>
              </a:rPr>
              <a:t>not in </a:t>
            </a:r>
            <a:r>
              <a:rPr lang="se-FI" sz="1800" b="1" i="0" noProof="1">
                <a:solidFill>
                  <a:srgbClr val="008080"/>
                </a:solidFill>
                <a:latin typeface="Consolas" panose="020B0609020204030204" pitchFamily="49" charset="0"/>
              </a:rPr>
              <a:t>"programmer"</a:t>
            </a:r>
            <a:br>
              <a:rPr lang="se-FI" sz="1800" b="1" i="0" noProof="1">
                <a:solidFill>
                  <a:srgbClr val="008080"/>
                </a:solidFill>
                <a:latin typeface="Consolas" panose="020B0609020204030204" pitchFamily="49" charset="0"/>
              </a:rPr>
            </a:br>
            <a:endParaRPr lang="se-FI" sz="1800" b="1" i="0" noProof="1">
              <a:solidFill>
                <a:srgbClr val="008080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C3E4F08-C95A-444D-8B53-FD268B1C69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37056" y="1590528"/>
            <a:ext cx="9130333" cy="2031325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1800" b="0" i="1" noProof="1">
                <a:solidFill>
                  <a:srgbClr val="808080"/>
                </a:solidFill>
                <a:latin typeface="Consolas" panose="020B0609020204030204" pitchFamily="49" charset="0"/>
              </a:rPr>
              <a:t># Contents of pyproject.toml.</a:t>
            </a:r>
            <a:endParaRPr lang="en-US" sz="1800" b="0" i="0" noProof="1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sz="1800" noProof="1">
              <a:latin typeface="Consolas" panose="020B0609020204030204" pitchFamily="49" charset="0"/>
            </a:endParaRPr>
          </a:p>
          <a:p>
            <a:r>
              <a:rPr lang="en-US" sz="1800" b="0" i="0" noProof="1">
                <a:solidFill>
                  <a:srgbClr val="000000"/>
                </a:solidFill>
                <a:latin typeface="Consolas" panose="020B0609020204030204" pitchFamily="49" charset="0"/>
              </a:rPr>
              <a:t>[tool.pytest.ini_options]</a:t>
            </a:r>
            <a:br>
              <a:rPr lang="en-US" sz="1800" b="0" i="0" noProof="1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800" b="0" i="0" noProof="1">
                <a:solidFill>
                  <a:srgbClr val="000000"/>
                </a:solidFill>
                <a:latin typeface="Consolas" panose="020B0609020204030204" pitchFamily="49" charset="0"/>
              </a:rPr>
              <a:t>markers = [</a:t>
            </a:r>
            <a:br>
              <a:rPr lang="en-US" sz="1800" b="0" i="0" noProof="1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800" b="0" i="0" noProof="1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1800" b="1" i="0" noProof="1">
                <a:solidFill>
                  <a:srgbClr val="008000"/>
                </a:solidFill>
                <a:latin typeface="Consolas" panose="020B0609020204030204" pitchFamily="49" charset="0"/>
              </a:rPr>
              <a:t>"slow: mark slow tests (deselect with '-m </a:t>
            </a:r>
            <a:r>
              <a:rPr lang="en-US" sz="1800" b="1" i="1" noProof="1">
                <a:solidFill>
                  <a:srgbClr val="008000"/>
                </a:solidFill>
                <a:latin typeface="Consolas" panose="020B0609020204030204" pitchFamily="49" charset="0"/>
              </a:rPr>
              <a:t>\"</a:t>
            </a:r>
            <a:r>
              <a:rPr lang="en-US" sz="1800" b="1" i="0" noProof="1">
                <a:solidFill>
                  <a:srgbClr val="008000"/>
                </a:solidFill>
                <a:latin typeface="Consolas" panose="020B0609020204030204" pitchFamily="49" charset="0"/>
              </a:rPr>
              <a:t>not slow</a:t>
            </a:r>
            <a:r>
              <a:rPr lang="en-US" sz="1800" b="1" i="1" noProof="1">
                <a:solidFill>
                  <a:srgbClr val="008000"/>
                </a:solidFill>
                <a:latin typeface="Consolas" panose="020B0609020204030204" pitchFamily="49" charset="0"/>
              </a:rPr>
              <a:t>\"</a:t>
            </a:r>
            <a:r>
              <a:rPr lang="en-US" sz="1800" b="1" i="0" noProof="1">
                <a:solidFill>
                  <a:srgbClr val="008000"/>
                </a:solidFill>
                <a:latin typeface="Consolas" panose="020B0609020204030204" pitchFamily="49" charset="0"/>
              </a:rPr>
              <a:t>')</a:t>
            </a:r>
            <a:r>
              <a:rPr lang="en-US" sz="1800" b="1" i="1" noProof="1">
                <a:solidFill>
                  <a:srgbClr val="008000"/>
                </a:solidFill>
                <a:latin typeface="Consolas" panose="020B0609020204030204" pitchFamily="49" charset="0"/>
              </a:rPr>
              <a:t> "</a:t>
            </a:r>
            <a:r>
              <a:rPr lang="en-US" sz="1800" b="0" i="0" noProof="1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1800" b="0" i="0" noProof="1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noProof="1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83D3497E-1C3D-4704-96B8-BA831D6289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3194" y="4293507"/>
            <a:ext cx="9130333" cy="6186309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800" noProof="1">
                <a:solidFill>
                  <a:schemeClr val="tx1"/>
                </a:solidFill>
                <a:latin typeface="Consolas" panose="020B0609020204030204" pitchFamily="49" charset="0"/>
              </a:rPr>
              <a:t>$ pytest -m "slow" tests/test_marks.py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800" noProof="1">
                <a:solidFill>
                  <a:schemeClr val="tx1"/>
                </a:solidFill>
                <a:latin typeface="Consolas" panose="020B0609020204030204" pitchFamily="49" charset="0"/>
              </a:rPr>
              <a:t>========================= test session starts =========================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800" noProof="1">
                <a:solidFill>
                  <a:schemeClr val="tx1"/>
                </a:solidFill>
                <a:latin typeface="Consolas" panose="020B0609020204030204" pitchFamily="49" charset="0"/>
              </a:rPr>
              <a:t>platform win32 -- Python 3.7.11, pytest-6.2.4, py-1.11.0, pluggy-0.13.1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800" noProof="1">
                <a:solidFill>
                  <a:schemeClr val="tx1"/>
                </a:solidFill>
                <a:latin typeface="Consolas" panose="020B0609020204030204" pitchFamily="49" charset="0"/>
              </a:rPr>
              <a:t>cachedir: tests\.pytest_cache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800" noProof="1">
                <a:solidFill>
                  <a:schemeClr val="tx1"/>
                </a:solidFill>
                <a:latin typeface="Consolas" panose="020B0609020204030204" pitchFamily="49" charset="0"/>
              </a:rPr>
              <a:t>rootdir: C:\Users\...\testing_for_data_science, configfile: pyproject.toml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800" noProof="1">
                <a:solidFill>
                  <a:schemeClr val="tx1"/>
                </a:solidFill>
                <a:latin typeface="Consolas" panose="020B0609020204030204" pitchFamily="49" charset="0"/>
              </a:rPr>
              <a:t>plugins: cov-2.9.0, mock-3.6.1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800" noProof="1">
                <a:solidFill>
                  <a:schemeClr val="tx1"/>
                </a:solidFill>
                <a:latin typeface="Consolas" panose="020B0609020204030204" pitchFamily="49" charset="0"/>
              </a:rPr>
              <a:t>collected 1 item                                                      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altLang="en-US" sz="1800" noProof="1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800" noProof="1">
                <a:solidFill>
                  <a:schemeClr val="tx1"/>
                </a:solidFill>
                <a:latin typeface="Consolas" panose="020B0609020204030204" pitchFamily="49" charset="0"/>
              </a:rPr>
              <a:t>tests\test_marks.py .                                            [100%]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altLang="en-US" sz="1800" noProof="1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800" noProof="1">
                <a:solidFill>
                  <a:schemeClr val="tx1"/>
                </a:solidFill>
                <a:latin typeface="Consolas" panose="020B0609020204030204" pitchFamily="49" charset="0"/>
              </a:rPr>
              <a:t>========================== warnings summary ===========================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800" noProof="1">
                <a:solidFill>
                  <a:schemeClr val="tx1"/>
                </a:solidFill>
                <a:latin typeface="Consolas" panose="020B0609020204030204" pitchFamily="49" charset="0"/>
              </a:rPr>
              <a:t>tests\test_marks.py:5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800" noProof="1">
                <a:solidFill>
                  <a:schemeClr val="tx1"/>
                </a:solidFill>
                <a:latin typeface="Consolas" panose="020B0609020204030204" pitchFamily="49" charset="0"/>
              </a:rPr>
              <a:t>  C:\Users\jaspe\Documents\bdr\kennisbank\testing_for_data_science\tests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800" noProof="1">
                <a:solidFill>
                  <a:schemeClr val="tx1"/>
                </a:solidFill>
                <a:latin typeface="Consolas" panose="020B0609020204030204" pitchFamily="49" charset="0"/>
              </a:rPr>
              <a:t>\test_marks.py:5: PytestUnknownMarkWarning: Unknown pytest.mark.slow - is this a typo?  You can register custom marks to avoid this warning - for details, see https://docs.pytest.org/en/stable/mark.html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800" noProof="1">
                <a:solidFill>
                  <a:schemeClr val="tx1"/>
                </a:solidFill>
                <a:latin typeface="Consolas" panose="020B0609020204030204" pitchFamily="49" charset="0"/>
              </a:rPr>
              <a:t>    @pytest.mark.slow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altLang="en-US" sz="1800" noProof="1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800" noProof="1">
                <a:solidFill>
                  <a:schemeClr val="tx1"/>
                </a:solidFill>
                <a:latin typeface="Consolas" panose="020B0609020204030204" pitchFamily="49" charset="0"/>
              </a:rPr>
              <a:t>-- Docs: https://docs.pytest.org/en/stable/warnings.html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800" noProof="1">
                <a:solidFill>
                  <a:schemeClr val="tx1"/>
                </a:solidFill>
                <a:latin typeface="Consolas" panose="020B0609020204030204" pitchFamily="49" charset="0"/>
              </a:rPr>
              <a:t>==================== 1 passed, 1 warning in 10.04s ====================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2E7F1079-05F6-4615-9A06-C3693CF8BC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37056" y="4310077"/>
            <a:ext cx="9130333" cy="2585323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$ pytest -m "not slow" tests/test_marks.py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========================= test session starts =========================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platform win32 -- Python 3.7.11, pytest-6.2.4, py-1.11.0, pluggy-0.13.1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cachedir: tests\.pytest_cache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rootdir: C:\...\testing_for_data_science, configfile: pyproject.toml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plugins: cov-2.9.0, mock-3.6.1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collected 1 item / 1 deselected                                       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noProof="1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======================== 1 deselected in 0.02s ========================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7ECE97F-6856-437C-B3B8-8168861B6EF8}"/>
              </a:ext>
            </a:extLst>
          </p:cNvPr>
          <p:cNvSpPr txBox="1"/>
          <p:nvPr/>
        </p:nvSpPr>
        <p:spPr>
          <a:xfrm>
            <a:off x="10237056" y="1243934"/>
            <a:ext cx="9291600" cy="338554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GB" sz="1600" i="1" dirty="0">
                <a:latin typeface="Quicksand" panose="020B0604020202020204" charset="0"/>
              </a:rPr>
              <a:t>Register marks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244C74F-6EFA-4182-A920-9FF11B8CA80D}"/>
              </a:ext>
            </a:extLst>
          </p:cNvPr>
          <p:cNvSpPr txBox="1"/>
          <p:nvPr/>
        </p:nvSpPr>
        <p:spPr>
          <a:xfrm>
            <a:off x="883194" y="1213802"/>
            <a:ext cx="9291600" cy="338554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GB" sz="1600" i="1" dirty="0">
                <a:latin typeface="Quicksand" panose="020B0604020202020204" charset="0"/>
              </a:rPr>
              <a:t>The example</a:t>
            </a:r>
          </a:p>
        </p:txBody>
      </p:sp>
    </p:spTree>
    <p:extLst>
      <p:ext uri="{BB962C8B-B14F-4D97-AF65-F5344CB8AC3E}">
        <p14:creationId xmlns:p14="http://schemas.microsoft.com/office/powerpoint/2010/main" val="36098225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40" grpId="0" animBg="1"/>
      <p:bldP spid="40" grpId="1" animBg="1"/>
      <p:bldP spid="41" grpId="0" animBg="1"/>
      <p:bldP spid="4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56"/>
          <p:cNvSpPr txBox="1">
            <a:spLocks noGrp="1"/>
          </p:cNvSpPr>
          <p:nvPr>
            <p:ph type="ftr" idx="11"/>
          </p:nvPr>
        </p:nvSpPr>
        <p:spPr>
          <a:xfrm>
            <a:off x="2340000" y="10602000"/>
            <a:ext cx="1080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3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Testing for Data Science</a:t>
            </a:r>
            <a:endParaRPr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99E323-87D3-4292-B306-713B618839DE}"/>
              </a:ext>
            </a:extLst>
          </p:cNvPr>
          <p:cNvSpPr txBox="1"/>
          <p:nvPr/>
        </p:nvSpPr>
        <p:spPr>
          <a:xfrm>
            <a:off x="2172528" y="555292"/>
            <a:ext cx="3600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b="1" dirty="0">
                <a:solidFill>
                  <a:srgbClr val="00B9AD"/>
                </a:solidFill>
                <a:latin typeface="Quicksand"/>
                <a:sym typeface="Quicksand"/>
              </a:rPr>
              <a:t>Fixtures</a:t>
            </a:r>
            <a:endParaRPr lang="en-GB" sz="2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43ACA8-03B6-494A-97AF-3C564956DE23}"/>
              </a:ext>
            </a:extLst>
          </p:cNvPr>
          <p:cNvSpPr txBox="1"/>
          <p:nvPr/>
        </p:nvSpPr>
        <p:spPr>
          <a:xfrm>
            <a:off x="4968002" y="347350"/>
            <a:ext cx="3600000" cy="731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5" indent="0" rtl="0">
              <a:lnSpc>
                <a:spcPct val="171428"/>
              </a:lnSpc>
              <a:spcBef>
                <a:spcPts val="0"/>
              </a:spcBef>
              <a:spcAft>
                <a:spcPts val="0"/>
              </a:spcAft>
              <a:buClr>
                <a:srgbClr val="0C2749"/>
              </a:buClr>
              <a:buSzPts val="1820"/>
              <a:buNone/>
            </a:pPr>
            <a:r>
              <a:rPr lang="en-GB" sz="2800" b="1" dirty="0">
                <a:solidFill>
                  <a:srgbClr val="00B9AD"/>
                </a:solidFill>
                <a:latin typeface="Quicksand"/>
                <a:sym typeface="Quicksand"/>
              </a:rPr>
              <a:t>Marks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EB4ABE-B03A-4C08-98C3-0F1292B582C5}"/>
              </a:ext>
            </a:extLst>
          </p:cNvPr>
          <p:cNvSpPr txBox="1"/>
          <p:nvPr/>
        </p:nvSpPr>
        <p:spPr>
          <a:xfrm>
            <a:off x="7649176" y="555292"/>
            <a:ext cx="3600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b="1" dirty="0">
                <a:solidFill>
                  <a:srgbClr val="00B9AD"/>
                </a:solidFill>
                <a:latin typeface="Quicksand"/>
                <a:sym typeface="Quicksand"/>
              </a:rPr>
              <a:t>Parametrize</a:t>
            </a:r>
            <a:endParaRPr lang="en-GB" sz="2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797BA1-74C3-4CB3-B6E1-96E27A746EC9}"/>
              </a:ext>
            </a:extLst>
          </p:cNvPr>
          <p:cNvSpPr txBox="1"/>
          <p:nvPr/>
        </p:nvSpPr>
        <p:spPr>
          <a:xfrm>
            <a:off x="11340000" y="347350"/>
            <a:ext cx="3600000" cy="731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5" indent="0" rtl="0">
              <a:lnSpc>
                <a:spcPct val="171428"/>
              </a:lnSpc>
              <a:spcBef>
                <a:spcPts val="0"/>
              </a:spcBef>
              <a:spcAft>
                <a:spcPts val="0"/>
              </a:spcAft>
              <a:buClr>
                <a:srgbClr val="0C2749"/>
              </a:buClr>
              <a:buSzPts val="1820"/>
              <a:buNone/>
            </a:pPr>
            <a:r>
              <a:rPr lang="en-GB" sz="2800" b="1" dirty="0">
                <a:solidFill>
                  <a:srgbClr val="00B9AD"/>
                </a:solidFill>
                <a:latin typeface="Quicksand"/>
                <a:sym typeface="Quicksand"/>
              </a:rPr>
              <a:t>Error handling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30BF3D-CBFA-489D-AAAF-CBEF3CE987A1}"/>
              </a:ext>
            </a:extLst>
          </p:cNvPr>
          <p:cNvSpPr txBox="1"/>
          <p:nvPr/>
        </p:nvSpPr>
        <p:spPr>
          <a:xfrm>
            <a:off x="14802223" y="347350"/>
            <a:ext cx="3600000" cy="731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5" indent="0" rtl="0">
              <a:lnSpc>
                <a:spcPct val="171428"/>
              </a:lnSpc>
              <a:spcBef>
                <a:spcPts val="0"/>
              </a:spcBef>
              <a:spcAft>
                <a:spcPts val="0"/>
              </a:spcAft>
              <a:buClr>
                <a:srgbClr val="0C2749"/>
              </a:buClr>
              <a:buSzPts val="1820"/>
              <a:buNone/>
            </a:pPr>
            <a:r>
              <a:rPr lang="en-GB" sz="2800" b="1" dirty="0">
                <a:solidFill>
                  <a:srgbClr val="00B9AD"/>
                </a:solidFill>
                <a:latin typeface="Quicksand"/>
                <a:sym typeface="Quicksand"/>
              </a:rPr>
              <a:t>Temporary paths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D7129FE-1180-44B3-90EA-65F23F6F6D2A}"/>
              </a:ext>
            </a:extLst>
          </p:cNvPr>
          <p:cNvGrpSpPr/>
          <p:nvPr/>
        </p:nvGrpSpPr>
        <p:grpSpPr>
          <a:xfrm>
            <a:off x="5020651" y="1161556"/>
            <a:ext cx="1116000" cy="63006"/>
            <a:chOff x="1485900" y="2038350"/>
            <a:chExt cx="2266950" cy="76200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3B3202E-4648-445C-90F8-A05DEC460EF5}"/>
                </a:ext>
              </a:extLst>
            </p:cNvPr>
            <p:cNvCxnSpPr>
              <a:cxnSpLocks/>
            </p:cNvCxnSpPr>
            <p:nvPr/>
          </p:nvCxnSpPr>
          <p:spPr>
            <a:xfrm>
              <a:off x="1485900" y="2038350"/>
              <a:ext cx="0" cy="76200"/>
            </a:xfrm>
            <a:prstGeom prst="line">
              <a:avLst/>
            </a:prstGeom>
            <a:ln w="28575" cap="rnd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9FD05794-AFFD-42EF-934C-5B4CF447316A}"/>
                </a:ext>
              </a:extLst>
            </p:cNvPr>
            <p:cNvCxnSpPr>
              <a:cxnSpLocks/>
            </p:cNvCxnSpPr>
            <p:nvPr/>
          </p:nvCxnSpPr>
          <p:spPr>
            <a:xfrm>
              <a:off x="3752850" y="2038350"/>
              <a:ext cx="0" cy="76200"/>
            </a:xfrm>
            <a:prstGeom prst="line">
              <a:avLst/>
            </a:prstGeom>
            <a:ln w="28575" cap="rnd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88E49A9B-C602-49EC-BD08-EC256825DB71}"/>
                </a:ext>
              </a:extLst>
            </p:cNvPr>
            <p:cNvCxnSpPr>
              <a:cxnSpLocks/>
            </p:cNvCxnSpPr>
            <p:nvPr/>
          </p:nvCxnSpPr>
          <p:spPr>
            <a:xfrm>
              <a:off x="1485900" y="2114550"/>
              <a:ext cx="2266950" cy="0"/>
            </a:xfrm>
            <a:prstGeom prst="line">
              <a:avLst/>
            </a:prstGeom>
            <a:ln w="28575" cap="rnd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4CE29B91-3A39-44DC-93B7-3B74071AB3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1931" y="6196129"/>
            <a:ext cx="9290119" cy="3693319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$ pytest -m "not slow" -rs tests/test_marks.py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========================= test session starts =========================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platform win32 -- Python 3.7.11, pytest-6.2.4, py-1.11.0, pluggy-0.13.1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cachedir: tests\.pytest_cache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rootdir: C:\...\testing_for_data_science, configfile: pyproject.toml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plugins: cov-2.9.0, mock-3.6.1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collected 2 items / 1 deselected / 1 selected                         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noProof="1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tests\test_marks.py s                                            [100%]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noProof="1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======================= short test summary info =======================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SKIPPED [1] tests\test_marks.py:11: We are not patient.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================== 1 skipped, 1 deselected in 0.01s ===================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230FBDB-5300-41DC-806D-420257BB26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1933" y="3753245"/>
            <a:ext cx="9290117" cy="1754326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br>
              <a:rPr lang="en-US" sz="1800" noProof="1">
                <a:solidFill>
                  <a:srgbClr val="000000"/>
                </a:solidFill>
              </a:rPr>
            </a:br>
            <a:r>
              <a:rPr lang="en-US" sz="1800" b="0" i="0" noProof="1">
                <a:solidFill>
                  <a:srgbClr val="0000B2"/>
                </a:solidFill>
                <a:latin typeface="Consolas" panose="020B0609020204030204" pitchFamily="49" charset="0"/>
              </a:rPr>
              <a:t>@pytest.mark.skip</a:t>
            </a:r>
            <a:r>
              <a:rPr lang="en-US" sz="1800" b="0" i="0" noProof="1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b="0" i="0" noProof="1">
                <a:solidFill>
                  <a:srgbClr val="660099"/>
                </a:solidFill>
                <a:latin typeface="Consolas" panose="020B0609020204030204" pitchFamily="49" charset="0"/>
              </a:rPr>
              <a:t>reason</a:t>
            </a:r>
            <a:r>
              <a:rPr lang="en-US" sz="1800" b="0" i="0" noProof="1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sz="1800" b="1" i="0" noProof="1">
                <a:solidFill>
                  <a:srgbClr val="008080"/>
                </a:solidFill>
                <a:latin typeface="Consolas" panose="020B0609020204030204" pitchFamily="49" charset="0"/>
              </a:rPr>
              <a:t>"We are not patient."</a:t>
            </a:r>
            <a:r>
              <a:rPr lang="en-US" sz="1800" b="0" i="0" noProof="1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br>
              <a:rPr lang="en-US" sz="1800" b="0" i="0" noProof="1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800" b="1" i="0" noProof="1">
                <a:solidFill>
                  <a:srgbClr val="000080"/>
                </a:solidFill>
                <a:latin typeface="Consolas" panose="020B0609020204030204" pitchFamily="49" charset="0"/>
              </a:rPr>
              <a:t>def </a:t>
            </a:r>
            <a:r>
              <a:rPr lang="en-US" sz="1800" b="0" i="0" noProof="1">
                <a:solidFill>
                  <a:srgbClr val="000000"/>
                </a:solidFill>
                <a:latin typeface="Consolas" panose="020B0609020204030204" pitchFamily="49" charset="0"/>
              </a:rPr>
              <a:t>test_patience_again():</a:t>
            </a:r>
            <a:br>
              <a:rPr lang="en-US" sz="1800" b="0" i="0" noProof="1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800" b="0" i="0" noProof="1">
                <a:solidFill>
                  <a:srgbClr val="000000"/>
                </a:solidFill>
                <a:latin typeface="Consolas" panose="020B0609020204030204" pitchFamily="49" charset="0"/>
              </a:rPr>
              <a:t>    time.sleep(</a:t>
            </a:r>
            <a:r>
              <a:rPr lang="en-US" sz="1800" b="0" i="0" noProof="1">
                <a:solidFill>
                  <a:srgbClr val="0000FF"/>
                </a:solidFill>
                <a:latin typeface="Consolas" panose="020B0609020204030204" pitchFamily="49" charset="0"/>
              </a:rPr>
              <a:t>10</a:t>
            </a:r>
            <a:r>
              <a:rPr lang="en-US" sz="1800" b="0" i="0" noProof="1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br>
              <a:rPr lang="en-US" sz="1800" b="0" i="0" noProof="1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800" b="0" i="0" noProof="1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b="1" i="0" noProof="1">
                <a:solidFill>
                  <a:srgbClr val="000080"/>
                </a:solidFill>
                <a:latin typeface="Consolas" panose="020B0609020204030204" pitchFamily="49" charset="0"/>
              </a:rPr>
              <a:t>assert </a:t>
            </a:r>
            <a:r>
              <a:rPr lang="en-US" sz="1800" b="1" i="0" noProof="1">
                <a:solidFill>
                  <a:srgbClr val="008080"/>
                </a:solidFill>
                <a:latin typeface="Consolas" panose="020B0609020204030204" pitchFamily="49" charset="0"/>
              </a:rPr>
              <a:t>"patience" </a:t>
            </a:r>
            <a:r>
              <a:rPr lang="en-US" sz="1800" b="1" i="0" noProof="1">
                <a:solidFill>
                  <a:srgbClr val="000080"/>
                </a:solidFill>
                <a:latin typeface="Consolas" panose="020B0609020204030204" pitchFamily="49" charset="0"/>
              </a:rPr>
              <a:t>not in </a:t>
            </a:r>
            <a:r>
              <a:rPr lang="en-US" sz="1800" b="1" i="0" noProof="1">
                <a:solidFill>
                  <a:srgbClr val="008080"/>
                </a:solidFill>
                <a:latin typeface="Consolas" panose="020B0609020204030204" pitchFamily="49" charset="0"/>
              </a:rPr>
              <a:t>"programmer"</a:t>
            </a:r>
            <a:br>
              <a:rPr lang="en-US" sz="1800" b="1" i="0" noProof="1">
                <a:solidFill>
                  <a:srgbClr val="008080"/>
                </a:solidFill>
                <a:latin typeface="Consolas" panose="020B0609020204030204" pitchFamily="49" charset="0"/>
              </a:rPr>
            </a:br>
            <a:endParaRPr lang="en-US" sz="1800" b="1" i="0" noProof="1">
              <a:solidFill>
                <a:srgbClr val="008080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F361BB8-9605-436B-9DFE-9C723ECD75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53205" y="3753245"/>
            <a:ext cx="9290117" cy="1754326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br>
              <a:rPr lang="en-US" sz="1800" noProof="1">
                <a:solidFill>
                  <a:srgbClr val="000000"/>
                </a:solidFill>
              </a:rPr>
            </a:br>
            <a:r>
              <a:rPr lang="en-US" sz="1800" b="0" i="0" noProof="1">
                <a:solidFill>
                  <a:srgbClr val="0000B2"/>
                </a:solidFill>
                <a:latin typeface="Consolas" panose="020B0609020204030204" pitchFamily="49" charset="0"/>
              </a:rPr>
              <a:t>@pytest.mark.skipif</a:t>
            </a:r>
            <a:r>
              <a:rPr lang="en-US" sz="1800" b="0" i="0" noProof="1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800" b="0" i="0" dirty="0">
                <a:solidFill>
                  <a:srgbClr val="660099"/>
                </a:solidFill>
                <a:latin typeface="Consolas" panose="020B0609020204030204" pitchFamily="49" charset="0"/>
              </a:rPr>
              <a:t>condition</a:t>
            </a:r>
            <a:r>
              <a:rPr lang="en-GB" sz="1800" b="0" i="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sz="1800" b="0" i="0" noProof="1">
                <a:solidFill>
                  <a:srgbClr val="000000"/>
                </a:solidFill>
                <a:latin typeface="Consolas" panose="020B0609020204030204" pitchFamily="49" charset="0"/>
              </a:rPr>
              <a:t>sys.version_info &gt; (</a:t>
            </a:r>
            <a:r>
              <a:rPr lang="en-US" sz="1800" b="0" i="0" noProof="1">
                <a:solidFill>
                  <a:srgbClr val="0000FF"/>
                </a:solidFill>
                <a:latin typeface="Consolas" panose="020B0609020204030204" pitchFamily="49" charset="0"/>
              </a:rPr>
              <a:t>2</a:t>
            </a:r>
            <a:r>
              <a:rPr lang="en-US" sz="1800" b="0" i="0" noProof="1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800" b="0" i="0" noProof="1">
                <a:solidFill>
                  <a:srgbClr val="0000FF"/>
                </a:solidFill>
                <a:latin typeface="Consolas" panose="020B0609020204030204" pitchFamily="49" charset="0"/>
              </a:rPr>
              <a:t>7</a:t>
            </a:r>
            <a:r>
              <a:rPr lang="en-US" sz="1800" b="0" i="0" noProof="1">
                <a:solidFill>
                  <a:srgbClr val="000000"/>
                </a:solidFill>
                <a:latin typeface="Consolas" panose="020B0609020204030204" pitchFamily="49" charset="0"/>
              </a:rPr>
              <a:t>), </a:t>
            </a:r>
            <a:r>
              <a:rPr lang="en-US" sz="1800" b="0" i="0" noProof="1">
                <a:solidFill>
                  <a:srgbClr val="660099"/>
                </a:solidFill>
                <a:latin typeface="Consolas" panose="020B0609020204030204" pitchFamily="49" charset="0"/>
              </a:rPr>
              <a:t>reason</a:t>
            </a:r>
            <a:r>
              <a:rPr lang="en-US" sz="1800" b="0" i="0" noProof="1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sz="1800" b="1" i="0" noProof="1">
                <a:solidFill>
                  <a:srgbClr val="008080"/>
                </a:solidFill>
                <a:latin typeface="Consolas" panose="020B0609020204030204" pitchFamily="49" charset="0"/>
              </a:rPr>
              <a:t>"Tests for older python version."</a:t>
            </a:r>
            <a:r>
              <a:rPr lang="en-US" sz="1800" b="0" i="0" noProof="1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br>
              <a:rPr lang="en-US" sz="1800" b="0" i="0" noProof="1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800" b="1" i="0" noProof="1">
                <a:solidFill>
                  <a:srgbClr val="000080"/>
                </a:solidFill>
                <a:latin typeface="Consolas" panose="020B0609020204030204" pitchFamily="49" charset="0"/>
              </a:rPr>
              <a:t>def </a:t>
            </a:r>
            <a:r>
              <a:rPr lang="en-US" sz="1800" b="0" i="0" noProof="1">
                <a:solidFill>
                  <a:srgbClr val="000000"/>
                </a:solidFill>
                <a:latin typeface="Consolas" panose="020B0609020204030204" pitchFamily="49" charset="0"/>
              </a:rPr>
              <a:t>test_for_python2_7():</a:t>
            </a:r>
            <a:br>
              <a:rPr lang="en-US" sz="1800" b="0" i="0" noProof="1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800" b="0" i="0" noProof="1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b="1" i="0" noProof="1">
                <a:solidFill>
                  <a:srgbClr val="000080"/>
                </a:solidFill>
                <a:latin typeface="Consolas" panose="020B0609020204030204" pitchFamily="49" charset="0"/>
              </a:rPr>
              <a:t>assert </a:t>
            </a:r>
            <a:r>
              <a:rPr lang="en-US" sz="1800" b="0" i="0" noProof="1">
                <a:solidFill>
                  <a:srgbClr val="000000"/>
                </a:solidFill>
                <a:latin typeface="Consolas" panose="020B0609020204030204" pitchFamily="49" charset="0"/>
              </a:rPr>
              <a:t>sys.version_info &lt;= (</a:t>
            </a:r>
            <a:r>
              <a:rPr lang="en-US" sz="1800" b="0" i="0" noProof="1">
                <a:solidFill>
                  <a:srgbClr val="0000FF"/>
                </a:solidFill>
                <a:latin typeface="Consolas" panose="020B0609020204030204" pitchFamily="49" charset="0"/>
              </a:rPr>
              <a:t>2</a:t>
            </a:r>
            <a:r>
              <a:rPr lang="en-US" sz="1800" b="0" i="0" noProof="1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800" b="0" i="0" noProof="1">
                <a:solidFill>
                  <a:srgbClr val="0000FF"/>
                </a:solidFill>
                <a:latin typeface="Consolas" panose="020B0609020204030204" pitchFamily="49" charset="0"/>
              </a:rPr>
              <a:t>7</a:t>
            </a:r>
            <a:r>
              <a:rPr lang="en-US" sz="1800" b="0" i="0" noProof="1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br>
              <a:rPr lang="en-US" sz="1800" b="0" i="0" noProof="1">
                <a:solidFill>
                  <a:srgbClr val="000000"/>
                </a:solidFill>
                <a:latin typeface="Consolas" panose="020B0609020204030204" pitchFamily="49" charset="0"/>
              </a:rPr>
            </a:br>
            <a:endParaRPr lang="en-US" sz="1800" b="0" i="0" noProof="1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14F35EB-28C7-437C-BC2D-0EC6CD6B879F}"/>
              </a:ext>
            </a:extLst>
          </p:cNvPr>
          <p:cNvGrpSpPr/>
          <p:nvPr/>
        </p:nvGrpSpPr>
        <p:grpSpPr>
          <a:xfrm>
            <a:off x="10253205" y="5778989"/>
            <a:ext cx="9291600" cy="1280466"/>
            <a:chOff x="1532447" y="1869273"/>
            <a:chExt cx="7560000" cy="1280466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9D8A325C-9A92-4956-A114-91D5AFE164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2447" y="2226409"/>
              <a:ext cx="7560000" cy="92333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ClrTx/>
              </a:pPr>
              <a:r>
                <a:rPr lang="en-US" sz="1800" b="0" i="1" noProof="1">
                  <a:solidFill>
                    <a:srgbClr val="808080"/>
                  </a:solidFill>
                  <a:latin typeface="Consolas" panose="020B0609020204030204" pitchFamily="49" charset="0"/>
                </a:rPr>
                <a:t># test_module.py</a:t>
              </a:r>
              <a:br>
                <a:rPr lang="en-US" sz="1800" b="0" i="1" noProof="1">
                  <a:solidFill>
                    <a:srgbClr val="808080"/>
                  </a:solidFill>
                  <a:latin typeface="Consolas" panose="020B0609020204030204" pitchFamily="49" charset="0"/>
                </a:rPr>
              </a:br>
              <a:r>
                <a:rPr lang="en-US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pytestmark = pytest.mark.skipif(</a:t>
              </a:r>
              <a:r>
                <a:rPr lang="en-US" sz="1800" b="0" i="0" noProof="1">
                  <a:solidFill>
                    <a:srgbClr val="660099"/>
                  </a:solidFill>
                  <a:latin typeface="Consolas" panose="020B0609020204030204" pitchFamily="49" charset="0"/>
                </a:rPr>
                <a:t>condition</a:t>
              </a:r>
              <a:r>
                <a:rPr lang="en-US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en-US" sz="1800" b="1" i="0" noProof="1">
                  <a:solidFill>
                    <a:srgbClr val="008080"/>
                  </a:solidFill>
                  <a:latin typeface="Consolas" panose="020B0609020204030204" pitchFamily="49" charset="0"/>
                </a:rPr>
                <a:t>"..." </a:t>
              </a:r>
              <a:r>
                <a:rPr lang="en-US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&gt; </a:t>
              </a:r>
              <a:r>
                <a:rPr lang="en-US" sz="1800" b="0" i="0" noProof="1">
                  <a:solidFill>
                    <a:srgbClr val="0000FF"/>
                  </a:solidFill>
                  <a:latin typeface="Consolas" panose="020B0609020204030204" pitchFamily="49" charset="0"/>
                </a:rPr>
                <a:t>0</a:t>
              </a:r>
              <a:r>
                <a:rPr lang="en-US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, </a:t>
              </a:r>
              <a:r>
                <a:rPr lang="en-US" sz="1800" b="0" i="0" noProof="1">
                  <a:solidFill>
                    <a:srgbClr val="660099"/>
                  </a:solidFill>
                  <a:latin typeface="Consolas" panose="020B0609020204030204" pitchFamily="49" charset="0"/>
                </a:rPr>
                <a:t>reason</a:t>
              </a:r>
              <a:r>
                <a:rPr lang="en-US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en-US" sz="1800" b="1" i="0" noProof="1">
                  <a:solidFill>
                    <a:srgbClr val="008080"/>
                  </a:solidFill>
                  <a:latin typeface="Consolas" panose="020B0609020204030204" pitchFamily="49" charset="0"/>
                </a:rPr>
                <a:t>"..."</a:t>
              </a:r>
              <a:r>
                <a:rPr lang="en-US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)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altLang="en-US" sz="1800" b="0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BD1B4A7-BEDC-44F5-A2C9-E11CB65DD9B0}"/>
                </a:ext>
              </a:extLst>
            </p:cNvPr>
            <p:cNvSpPr txBox="1"/>
            <p:nvPr/>
          </p:nvSpPr>
          <p:spPr>
            <a:xfrm>
              <a:off x="1532447" y="1869273"/>
              <a:ext cx="7560000" cy="338554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r>
                <a:rPr lang="en-GB" sz="1600" i="1" dirty="0">
                  <a:latin typeface="Quicksand" panose="020B0604020202020204" charset="0"/>
                </a:rPr>
                <a:t>Skip all tests in a module</a:t>
              </a: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2ECE8438-E3E9-4F00-A6ED-3F9C41256E4D}"/>
              </a:ext>
            </a:extLst>
          </p:cNvPr>
          <p:cNvSpPr txBox="1"/>
          <p:nvPr/>
        </p:nvSpPr>
        <p:spPr>
          <a:xfrm>
            <a:off x="10251722" y="3365609"/>
            <a:ext cx="9291600" cy="338554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GB" sz="1600" i="1" dirty="0">
                <a:latin typeface="Quicksand" panose="020B0604020202020204" charset="0"/>
              </a:rPr>
              <a:t>Skip conditionally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E0EABA8-03D9-4D69-9FC6-AF55C5F86471}"/>
              </a:ext>
            </a:extLst>
          </p:cNvPr>
          <p:cNvSpPr txBox="1"/>
          <p:nvPr/>
        </p:nvSpPr>
        <p:spPr>
          <a:xfrm>
            <a:off x="760450" y="3336164"/>
            <a:ext cx="9291600" cy="338554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GB" sz="1600" i="1" dirty="0">
                <a:latin typeface="Quicksand" panose="020B0604020202020204" charset="0"/>
              </a:rPr>
              <a:t>The example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FD8DB31-A781-458B-BDF8-C76D4655E5FD}"/>
              </a:ext>
            </a:extLst>
          </p:cNvPr>
          <p:cNvSpPr txBox="1"/>
          <p:nvPr/>
        </p:nvSpPr>
        <p:spPr>
          <a:xfrm>
            <a:off x="760450" y="1961405"/>
            <a:ext cx="18682407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GB" sz="2000" b="1" dirty="0">
                <a:latin typeface="Quicksand" panose="020B0604020202020204" charset="0"/>
              </a:rPr>
              <a:t>skip</a:t>
            </a:r>
          </a:p>
          <a:p>
            <a:r>
              <a:rPr lang="en-GB" sz="2000" dirty="0">
                <a:latin typeface="Quicksand" panose="020B0604020202020204" charset="0"/>
              </a:rPr>
              <a:t>For whatever reason or based on some condition.</a:t>
            </a:r>
          </a:p>
        </p:txBody>
      </p:sp>
    </p:spTree>
    <p:extLst>
      <p:ext uri="{BB962C8B-B14F-4D97-AF65-F5344CB8AC3E}">
        <p14:creationId xmlns:p14="http://schemas.microsoft.com/office/powerpoint/2010/main" val="23882856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56"/>
          <p:cNvSpPr txBox="1">
            <a:spLocks noGrp="1"/>
          </p:cNvSpPr>
          <p:nvPr>
            <p:ph type="ftr" idx="11"/>
          </p:nvPr>
        </p:nvSpPr>
        <p:spPr>
          <a:xfrm>
            <a:off x="2340000" y="10602000"/>
            <a:ext cx="1080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3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Testing for Data Science</a:t>
            </a:r>
            <a:endParaRPr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99E323-87D3-4292-B306-713B618839DE}"/>
              </a:ext>
            </a:extLst>
          </p:cNvPr>
          <p:cNvSpPr txBox="1"/>
          <p:nvPr/>
        </p:nvSpPr>
        <p:spPr>
          <a:xfrm>
            <a:off x="2172528" y="555292"/>
            <a:ext cx="3600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b="1" dirty="0">
                <a:solidFill>
                  <a:srgbClr val="00B9AD"/>
                </a:solidFill>
                <a:latin typeface="Quicksand"/>
                <a:sym typeface="Quicksand"/>
              </a:rPr>
              <a:t>Fixtures</a:t>
            </a:r>
            <a:endParaRPr lang="en-GB" sz="2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43ACA8-03B6-494A-97AF-3C564956DE23}"/>
              </a:ext>
            </a:extLst>
          </p:cNvPr>
          <p:cNvSpPr txBox="1"/>
          <p:nvPr/>
        </p:nvSpPr>
        <p:spPr>
          <a:xfrm>
            <a:off x="4968002" y="347350"/>
            <a:ext cx="3600000" cy="731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5" indent="0" rtl="0">
              <a:lnSpc>
                <a:spcPct val="171428"/>
              </a:lnSpc>
              <a:spcBef>
                <a:spcPts val="0"/>
              </a:spcBef>
              <a:spcAft>
                <a:spcPts val="0"/>
              </a:spcAft>
              <a:buClr>
                <a:srgbClr val="0C2749"/>
              </a:buClr>
              <a:buSzPts val="1820"/>
              <a:buNone/>
            </a:pPr>
            <a:r>
              <a:rPr lang="en-GB" sz="2800" b="1" dirty="0">
                <a:solidFill>
                  <a:srgbClr val="00B9AD"/>
                </a:solidFill>
                <a:latin typeface="Quicksand"/>
                <a:sym typeface="Quicksand"/>
              </a:rPr>
              <a:t>Marks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EB4ABE-B03A-4C08-98C3-0F1292B582C5}"/>
              </a:ext>
            </a:extLst>
          </p:cNvPr>
          <p:cNvSpPr txBox="1"/>
          <p:nvPr/>
        </p:nvSpPr>
        <p:spPr>
          <a:xfrm>
            <a:off x="7649176" y="555292"/>
            <a:ext cx="3600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b="1" dirty="0">
                <a:solidFill>
                  <a:srgbClr val="00B9AD"/>
                </a:solidFill>
                <a:latin typeface="Quicksand"/>
                <a:sym typeface="Quicksand"/>
              </a:rPr>
              <a:t>Parametrize</a:t>
            </a:r>
            <a:endParaRPr lang="en-GB" sz="2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797BA1-74C3-4CB3-B6E1-96E27A746EC9}"/>
              </a:ext>
            </a:extLst>
          </p:cNvPr>
          <p:cNvSpPr txBox="1"/>
          <p:nvPr/>
        </p:nvSpPr>
        <p:spPr>
          <a:xfrm>
            <a:off x="11340000" y="347350"/>
            <a:ext cx="3600000" cy="731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5" indent="0" rtl="0">
              <a:lnSpc>
                <a:spcPct val="171428"/>
              </a:lnSpc>
              <a:spcBef>
                <a:spcPts val="0"/>
              </a:spcBef>
              <a:spcAft>
                <a:spcPts val="0"/>
              </a:spcAft>
              <a:buClr>
                <a:srgbClr val="0C2749"/>
              </a:buClr>
              <a:buSzPts val="1820"/>
              <a:buNone/>
            </a:pPr>
            <a:r>
              <a:rPr lang="en-GB" sz="2800" b="1" dirty="0">
                <a:solidFill>
                  <a:srgbClr val="00B9AD"/>
                </a:solidFill>
                <a:latin typeface="Quicksand"/>
                <a:sym typeface="Quicksand"/>
              </a:rPr>
              <a:t>Error handling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30BF3D-CBFA-489D-AAAF-CBEF3CE987A1}"/>
              </a:ext>
            </a:extLst>
          </p:cNvPr>
          <p:cNvSpPr txBox="1"/>
          <p:nvPr/>
        </p:nvSpPr>
        <p:spPr>
          <a:xfrm>
            <a:off x="14802223" y="347350"/>
            <a:ext cx="3600000" cy="731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5" indent="0" rtl="0">
              <a:lnSpc>
                <a:spcPct val="171428"/>
              </a:lnSpc>
              <a:spcBef>
                <a:spcPts val="0"/>
              </a:spcBef>
              <a:spcAft>
                <a:spcPts val="0"/>
              </a:spcAft>
              <a:buClr>
                <a:srgbClr val="0C2749"/>
              </a:buClr>
              <a:buSzPts val="1820"/>
              <a:buNone/>
            </a:pPr>
            <a:r>
              <a:rPr lang="en-GB" sz="2800" b="1" dirty="0">
                <a:solidFill>
                  <a:srgbClr val="00B9AD"/>
                </a:solidFill>
                <a:latin typeface="Quicksand"/>
                <a:sym typeface="Quicksand"/>
              </a:rPr>
              <a:t>Temporary paths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D7129FE-1180-44B3-90EA-65F23F6F6D2A}"/>
              </a:ext>
            </a:extLst>
          </p:cNvPr>
          <p:cNvGrpSpPr/>
          <p:nvPr/>
        </p:nvGrpSpPr>
        <p:grpSpPr>
          <a:xfrm>
            <a:off x="5020651" y="1161556"/>
            <a:ext cx="1116000" cy="63006"/>
            <a:chOff x="1485900" y="2038350"/>
            <a:chExt cx="2266950" cy="76200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3B3202E-4648-445C-90F8-A05DEC460EF5}"/>
                </a:ext>
              </a:extLst>
            </p:cNvPr>
            <p:cNvCxnSpPr>
              <a:cxnSpLocks/>
            </p:cNvCxnSpPr>
            <p:nvPr/>
          </p:nvCxnSpPr>
          <p:spPr>
            <a:xfrm>
              <a:off x="1485900" y="2038350"/>
              <a:ext cx="0" cy="76200"/>
            </a:xfrm>
            <a:prstGeom prst="line">
              <a:avLst/>
            </a:prstGeom>
            <a:ln w="28575" cap="rnd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9FD05794-AFFD-42EF-934C-5B4CF447316A}"/>
                </a:ext>
              </a:extLst>
            </p:cNvPr>
            <p:cNvCxnSpPr>
              <a:cxnSpLocks/>
            </p:cNvCxnSpPr>
            <p:nvPr/>
          </p:nvCxnSpPr>
          <p:spPr>
            <a:xfrm>
              <a:off x="3752850" y="2038350"/>
              <a:ext cx="0" cy="76200"/>
            </a:xfrm>
            <a:prstGeom prst="line">
              <a:avLst/>
            </a:prstGeom>
            <a:ln w="28575" cap="rnd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88E49A9B-C602-49EC-BD08-EC256825DB71}"/>
                </a:ext>
              </a:extLst>
            </p:cNvPr>
            <p:cNvCxnSpPr>
              <a:cxnSpLocks/>
            </p:cNvCxnSpPr>
            <p:nvPr/>
          </p:nvCxnSpPr>
          <p:spPr>
            <a:xfrm>
              <a:off x="1485900" y="2114550"/>
              <a:ext cx="2266950" cy="0"/>
            </a:xfrm>
            <a:prstGeom prst="line">
              <a:avLst/>
            </a:prstGeom>
            <a:ln w="28575" cap="rnd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3A4A40FA-0C57-4A98-8F3A-25425B418F1B}"/>
              </a:ext>
            </a:extLst>
          </p:cNvPr>
          <p:cNvGrpSpPr/>
          <p:nvPr/>
        </p:nvGrpSpPr>
        <p:grpSpPr>
          <a:xfrm>
            <a:off x="374851" y="3901272"/>
            <a:ext cx="9291600" cy="2665460"/>
            <a:chOff x="1532447" y="1869273"/>
            <a:chExt cx="7560000" cy="2665460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CE29B91-3A39-44DC-93B7-3B74071AB3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2447" y="2226409"/>
              <a:ext cx="7560000" cy="2308324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1800" b="1" i="0" noProof="1">
                  <a:solidFill>
                    <a:srgbClr val="000080"/>
                  </a:solidFill>
                  <a:latin typeface="Consolas" panose="020B0609020204030204" pitchFamily="49" charset="0"/>
                </a:rPr>
                <a:t>import </a:t>
              </a:r>
              <a:r>
                <a:rPr lang="en-US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pytest</a:t>
              </a:r>
              <a:br>
                <a:rPr lang="en-US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</a:br>
              <a:br>
                <a:rPr lang="en-US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</a:br>
              <a:br>
                <a:rPr lang="en-US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</a:br>
              <a:r>
                <a:rPr lang="en-US" sz="1800" b="0" i="0" noProof="1">
                  <a:solidFill>
                    <a:srgbClr val="0000B2"/>
                  </a:solidFill>
                  <a:latin typeface="Consolas" panose="020B0609020204030204" pitchFamily="49" charset="0"/>
                </a:rPr>
                <a:t>@pytest.mark.xfail</a:t>
              </a:r>
              <a:br>
                <a:rPr lang="en-US" sz="1800" b="0" i="0" noProof="1">
                  <a:solidFill>
                    <a:srgbClr val="0000B2"/>
                  </a:solidFill>
                  <a:latin typeface="Consolas" panose="020B0609020204030204" pitchFamily="49" charset="0"/>
                </a:rPr>
              </a:br>
              <a:r>
                <a:rPr lang="en-US" sz="1800" b="1" i="0" noProof="1">
                  <a:solidFill>
                    <a:srgbClr val="000080"/>
                  </a:solidFill>
                  <a:latin typeface="Consolas" panose="020B0609020204030204" pitchFamily="49" charset="0"/>
                </a:rPr>
                <a:t>def </a:t>
              </a:r>
              <a:r>
                <a:rPr lang="en-US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test_predict_fortune():</a:t>
              </a:r>
              <a:br>
                <a:rPr lang="en-US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</a:br>
              <a:r>
                <a:rPr lang="en-US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    future = </a:t>
              </a:r>
              <a:r>
                <a:rPr lang="en-US" sz="1800" u="wavy" dirty="0" err="1">
                  <a:uFill>
                    <a:solidFill>
                      <a:schemeClr val="accent2"/>
                    </a:solidFill>
                  </a:uFill>
                  <a:latin typeface="Consolas" panose="020B0609020204030204" pitchFamily="49" charset="0"/>
                </a:rPr>
                <a:t>predict_future</a:t>
              </a:r>
              <a:r>
                <a:rPr lang="en-US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(</a:t>
              </a:r>
              <a:r>
                <a:rPr lang="en-US" sz="1800" b="0" i="0" noProof="1">
                  <a:solidFill>
                    <a:srgbClr val="660099"/>
                  </a:solidFill>
                  <a:latin typeface="Consolas" panose="020B0609020204030204" pitchFamily="49" charset="0"/>
                </a:rPr>
                <a:t>person</a:t>
              </a:r>
              <a:r>
                <a:rPr lang="en-US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en-US" sz="1800" b="1" i="0" noProof="1">
                  <a:solidFill>
                    <a:srgbClr val="008080"/>
                  </a:solidFill>
                  <a:latin typeface="Consolas" panose="020B0609020204030204" pitchFamily="49" charset="0"/>
                </a:rPr>
                <a:t>"Jasper"</a:t>
              </a:r>
              <a:r>
                <a:rPr lang="en-US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)  </a:t>
              </a:r>
              <a:r>
                <a:rPr lang="en-US" sz="1800" b="0" i="1" noProof="1">
                  <a:solidFill>
                    <a:srgbClr val="808080"/>
                  </a:solidFill>
                  <a:latin typeface="Consolas" panose="020B0609020204030204" pitchFamily="49" charset="0"/>
                </a:rPr>
                <a:t># not implemented</a:t>
              </a:r>
              <a:br>
                <a:rPr lang="en-US" sz="1800" b="0" i="1" noProof="1">
                  <a:solidFill>
                    <a:srgbClr val="808080"/>
                  </a:solidFill>
                  <a:latin typeface="Consolas" panose="020B0609020204030204" pitchFamily="49" charset="0"/>
                </a:rPr>
              </a:br>
              <a:r>
                <a:rPr lang="en-US" sz="1800" b="0" i="1" noProof="1">
                  <a:solidFill>
                    <a:srgbClr val="808080"/>
                  </a:solidFill>
                  <a:latin typeface="Consolas" panose="020B0609020204030204" pitchFamily="49" charset="0"/>
                </a:rPr>
                <a:t>    </a:t>
              </a:r>
              <a:r>
                <a:rPr lang="en-US" sz="1800" b="1" i="0" noProof="1">
                  <a:solidFill>
                    <a:srgbClr val="000080"/>
                  </a:solidFill>
                  <a:latin typeface="Consolas" panose="020B0609020204030204" pitchFamily="49" charset="0"/>
                </a:rPr>
                <a:t>assert </a:t>
              </a:r>
              <a:r>
                <a:rPr lang="en-US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future == </a:t>
              </a:r>
              <a:r>
                <a:rPr lang="en-US" sz="1800" b="1" i="0" noProof="1">
                  <a:solidFill>
                    <a:srgbClr val="008080"/>
                  </a:solidFill>
                  <a:latin typeface="Consolas" panose="020B0609020204030204" pitchFamily="49" charset="0"/>
                </a:rPr>
                <a:t>"good"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altLang="en-US" sz="1800" b="0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732113BC-AD12-45E1-BA52-0A5721F451D5}"/>
                </a:ext>
              </a:extLst>
            </p:cNvPr>
            <p:cNvSpPr txBox="1"/>
            <p:nvPr/>
          </p:nvSpPr>
          <p:spPr>
            <a:xfrm>
              <a:off x="1532447" y="1869273"/>
              <a:ext cx="7560000" cy="338554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r>
                <a:rPr lang="en-GB" sz="1600" i="1" dirty="0">
                  <a:latin typeface="Quicksand" panose="020B0604020202020204" charset="0"/>
                </a:rPr>
                <a:t>Basic example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1A86E70-1B39-41E9-A209-84263A951FCF}"/>
              </a:ext>
            </a:extLst>
          </p:cNvPr>
          <p:cNvGrpSpPr/>
          <p:nvPr/>
        </p:nvGrpSpPr>
        <p:grpSpPr>
          <a:xfrm>
            <a:off x="10294200" y="3901272"/>
            <a:ext cx="9291600" cy="2665460"/>
            <a:chOff x="1532447" y="1869273"/>
            <a:chExt cx="7560000" cy="2665460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F5AACAA-E17F-439B-8AC7-DB5403B061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2447" y="2226409"/>
              <a:ext cx="7560000" cy="2308324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1800" b="0" i="0" noProof="1">
                  <a:solidFill>
                    <a:srgbClr val="0000B2"/>
                  </a:solidFill>
                  <a:latin typeface="Consolas" panose="020B0609020204030204" pitchFamily="49" charset="0"/>
                </a:rPr>
                <a:t>@pytest.mark.xfail</a:t>
              </a:r>
              <a:r>
                <a:rPr lang="en-US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(</a:t>
              </a:r>
              <a:r>
                <a:rPr lang="en-US" sz="1800" b="0" i="0" noProof="1">
                  <a:solidFill>
                    <a:srgbClr val="660099"/>
                  </a:solidFill>
                  <a:latin typeface="Consolas" panose="020B0609020204030204" pitchFamily="49" charset="0"/>
                </a:rPr>
                <a:t>reason</a:t>
              </a:r>
              <a:r>
                <a:rPr lang="en-US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en-US" sz="1800" b="1" i="0" noProof="1">
                  <a:solidFill>
                    <a:srgbClr val="008080"/>
                  </a:solidFill>
                  <a:latin typeface="Consolas" panose="020B0609020204030204" pitchFamily="49" charset="0"/>
                </a:rPr>
                <a:t>"Not implemented"</a:t>
              </a:r>
              <a:r>
                <a:rPr lang="en-US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,</a:t>
              </a:r>
              <a:br>
                <a:rPr lang="en-US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</a:br>
              <a:r>
                <a:rPr lang="en-US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                   </a:t>
              </a:r>
              <a:r>
                <a:rPr lang="en-US" sz="1800" b="0" i="0" noProof="1">
                  <a:solidFill>
                    <a:srgbClr val="660099"/>
                  </a:solidFill>
                  <a:latin typeface="Consolas" panose="020B0609020204030204" pitchFamily="49" charset="0"/>
                </a:rPr>
                <a:t>raises</a:t>
              </a:r>
              <a:r>
                <a:rPr lang="en-US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en-US" sz="1800" b="0" i="0" noProof="1">
                  <a:solidFill>
                    <a:srgbClr val="000080"/>
                  </a:solidFill>
                  <a:latin typeface="Consolas" panose="020B0609020204030204" pitchFamily="49" charset="0"/>
                </a:rPr>
                <a:t>NameError</a:t>
              </a:r>
              <a:r>
                <a:rPr lang="en-US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,</a:t>
              </a:r>
              <a:br>
                <a:rPr lang="en-US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</a:br>
              <a:r>
                <a:rPr lang="en-US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                   </a:t>
              </a:r>
              <a:r>
                <a:rPr lang="en-US" sz="1800" b="0" i="0" noProof="1">
                  <a:solidFill>
                    <a:srgbClr val="660099"/>
                  </a:solidFill>
                  <a:latin typeface="Consolas" panose="020B0609020204030204" pitchFamily="49" charset="0"/>
                </a:rPr>
                <a:t>run</a:t>
              </a:r>
              <a:r>
                <a:rPr lang="en-US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en-US" sz="1800" b="1" i="0" noProof="1">
                  <a:solidFill>
                    <a:srgbClr val="000080"/>
                  </a:solidFill>
                  <a:latin typeface="Consolas" panose="020B0609020204030204" pitchFamily="49" charset="0"/>
                </a:rPr>
                <a:t>False</a:t>
              </a:r>
              <a:r>
                <a:rPr lang="en-US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,</a:t>
              </a:r>
              <a:br>
                <a:rPr lang="en-US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</a:br>
              <a:r>
                <a:rPr lang="en-US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                   </a:t>
              </a:r>
              <a:r>
                <a:rPr lang="en-US" sz="1800" b="0" i="0" noProof="1">
                  <a:solidFill>
                    <a:srgbClr val="660099"/>
                  </a:solidFill>
                  <a:latin typeface="Consolas" panose="020B0609020204030204" pitchFamily="49" charset="0"/>
                </a:rPr>
                <a:t>strict</a:t>
              </a:r>
              <a:r>
                <a:rPr lang="en-US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en-US" sz="1800" b="1" i="0" noProof="1">
                  <a:solidFill>
                    <a:srgbClr val="000080"/>
                  </a:solidFill>
                  <a:latin typeface="Consolas" panose="020B0609020204030204" pitchFamily="49" charset="0"/>
                </a:rPr>
                <a:t>True</a:t>
              </a:r>
              <a:r>
                <a:rPr lang="en-US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)</a:t>
              </a:r>
              <a:br>
                <a:rPr lang="en-US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</a:br>
              <a:r>
                <a:rPr lang="en-US" sz="1800" b="1" i="0" noProof="1">
                  <a:solidFill>
                    <a:srgbClr val="000080"/>
                  </a:solidFill>
                  <a:latin typeface="Consolas" panose="020B0609020204030204" pitchFamily="49" charset="0"/>
                </a:rPr>
                <a:t>def </a:t>
              </a:r>
              <a:r>
                <a:rPr lang="en-US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test_predict_fortune():</a:t>
              </a:r>
              <a:br>
                <a:rPr lang="en-US" sz="1800" b="0" i="0" dirty="0">
                  <a:solidFill>
                    <a:srgbClr val="000000"/>
                  </a:solidFill>
                  <a:latin typeface="Consolas" panose="020B0609020204030204" pitchFamily="49" charset="0"/>
                </a:rPr>
              </a:br>
              <a:r>
                <a:rPr lang="en-US" sz="1800" b="0" i="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future = </a:t>
              </a:r>
              <a:r>
                <a:rPr lang="en-US" sz="1800" b="0" i="0" u="wavy" noProof="1">
                  <a:solidFill>
                    <a:srgbClr val="000000"/>
                  </a:solidFill>
                  <a:uFill>
                    <a:solidFill>
                      <a:schemeClr val="accent2"/>
                    </a:solidFill>
                  </a:uFill>
                  <a:latin typeface="Consolas" panose="020B0609020204030204" pitchFamily="49" charset="0"/>
                </a:rPr>
                <a:t>predict_future</a:t>
              </a:r>
              <a:r>
                <a:rPr lang="en-US" sz="1800" b="0" i="0" dirty="0">
                  <a:solidFill>
                    <a:srgbClr val="000000"/>
                  </a:solidFill>
                  <a:latin typeface="Consolas" panose="020B0609020204030204" pitchFamily="49" charset="0"/>
                </a:rPr>
                <a:t>(</a:t>
              </a:r>
              <a:r>
                <a:rPr lang="en-US" sz="1800" b="0" i="0" dirty="0">
                  <a:solidFill>
                    <a:srgbClr val="660099"/>
                  </a:solidFill>
                  <a:latin typeface="Consolas" panose="020B0609020204030204" pitchFamily="49" charset="0"/>
                </a:rPr>
                <a:t>person</a:t>
              </a:r>
              <a:r>
                <a:rPr lang="en-US" sz="1800" b="0" i="0" dirty="0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en-US" sz="1800" b="1" i="0" dirty="0">
                  <a:solidFill>
                    <a:srgbClr val="008080"/>
                  </a:solidFill>
                  <a:latin typeface="Consolas" panose="020B0609020204030204" pitchFamily="49" charset="0"/>
                </a:rPr>
                <a:t>"Jasper"</a:t>
              </a:r>
              <a:r>
                <a:rPr lang="en-US" sz="1800" b="0" i="0" dirty="0">
                  <a:solidFill>
                    <a:srgbClr val="000000"/>
                  </a:solidFill>
                  <a:latin typeface="Consolas" panose="020B0609020204030204" pitchFamily="49" charset="0"/>
                </a:rPr>
                <a:t>)</a:t>
              </a:r>
              <a:br>
                <a:rPr lang="en-US" sz="1800" b="0" i="0" dirty="0">
                  <a:solidFill>
                    <a:srgbClr val="000000"/>
                  </a:solidFill>
                  <a:latin typeface="Consolas" panose="020B0609020204030204" pitchFamily="49" charset="0"/>
                </a:rPr>
              </a:br>
              <a:r>
                <a:rPr lang="en-US" sz="1800" b="0" i="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</a:t>
              </a:r>
              <a:r>
                <a:rPr lang="en-US" sz="1800" b="1" i="0" dirty="0">
                  <a:solidFill>
                    <a:srgbClr val="000080"/>
                  </a:solidFill>
                  <a:latin typeface="Consolas" panose="020B0609020204030204" pitchFamily="49" charset="0"/>
                </a:rPr>
                <a:t>assert </a:t>
              </a:r>
              <a:r>
                <a:rPr lang="en-US" sz="1800" b="0" i="0" dirty="0">
                  <a:solidFill>
                    <a:srgbClr val="000000"/>
                  </a:solidFill>
                  <a:latin typeface="Consolas" panose="020B0609020204030204" pitchFamily="49" charset="0"/>
                </a:rPr>
                <a:t>future == </a:t>
              </a:r>
              <a:r>
                <a:rPr lang="en-US" sz="1800" b="1" i="0" dirty="0">
                  <a:solidFill>
                    <a:srgbClr val="008080"/>
                  </a:solidFill>
                  <a:latin typeface="Consolas" panose="020B0609020204030204" pitchFamily="49" charset="0"/>
                </a:rPr>
                <a:t>"good"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altLang="en-US" sz="1800" b="0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AD1C436-A2CF-4594-AE23-EFE365389E7D}"/>
                </a:ext>
              </a:extLst>
            </p:cNvPr>
            <p:cNvSpPr txBox="1"/>
            <p:nvPr/>
          </p:nvSpPr>
          <p:spPr>
            <a:xfrm>
              <a:off x="1532447" y="1869273"/>
              <a:ext cx="7560000" cy="338554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r>
                <a:rPr lang="en-GB" sz="1600" i="1" dirty="0">
                  <a:latin typeface="Quicksand" panose="020B0604020202020204" charset="0"/>
                </a:rPr>
                <a:t>The example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B90E0D9F-300F-41B4-AF78-BA2685423BF7}"/>
              </a:ext>
            </a:extLst>
          </p:cNvPr>
          <p:cNvSpPr txBox="1"/>
          <p:nvPr/>
        </p:nvSpPr>
        <p:spPr>
          <a:xfrm>
            <a:off x="374849" y="1962732"/>
            <a:ext cx="18682407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GB" sz="2000" b="1" dirty="0" err="1">
                <a:latin typeface="Quicksand" panose="020B0604020202020204" charset="0"/>
              </a:rPr>
              <a:t>Xfail</a:t>
            </a:r>
            <a:endParaRPr lang="en-GB" sz="2000" b="1" dirty="0">
              <a:latin typeface="Quicksand" panose="020B0604020202020204" charset="0"/>
            </a:endParaRPr>
          </a:p>
          <a:p>
            <a:r>
              <a:rPr lang="en-GB" sz="2000" dirty="0">
                <a:latin typeface="Quicksand" panose="020B0604020202020204" charset="0"/>
              </a:rPr>
              <a:t>Mark tests that are expected to fail, for instance if a feature isn’t implemented yet. If it passes nevertheless it’s called an </a:t>
            </a:r>
            <a:r>
              <a:rPr lang="en-GB" sz="2000" u="sng" dirty="0" err="1">
                <a:latin typeface="Quicksand" panose="020B0604020202020204" charset="0"/>
              </a:rPr>
              <a:t>xpass</a:t>
            </a:r>
            <a:r>
              <a:rPr lang="en-GB" sz="2000" dirty="0">
                <a:latin typeface="Quicksand" panose="020B0604020202020204" charset="0"/>
              </a:rPr>
              <a:t> but this is ignored by default.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F6E5B05-EF26-448A-B7FE-F8F067CCD6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4849" y="6724468"/>
            <a:ext cx="9291600" cy="3416320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sz="1800" noProof="1">
                <a:solidFill>
                  <a:schemeClr val="tx1"/>
                </a:solidFill>
                <a:latin typeface="Consolas" panose="020B0609020204030204" pitchFamily="49" charset="0"/>
              </a:rPr>
              <a:t>$ pytest tests/test_marks_xfail.py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sz="1800" noProof="1">
                <a:solidFill>
                  <a:schemeClr val="tx1"/>
                </a:solidFill>
                <a:latin typeface="Consolas" panose="020B0609020204030204" pitchFamily="49" charset="0"/>
              </a:rPr>
              <a:t>========================= test session starts ==========================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sz="1800" noProof="1">
                <a:solidFill>
                  <a:schemeClr val="tx1"/>
                </a:solidFill>
                <a:latin typeface="Consolas" panose="020B0609020204030204" pitchFamily="49" charset="0"/>
              </a:rPr>
              <a:t>platform win32 -- Python 3.7.11, pytest-6.2.4, py-1.11.0, pluggy-0.13.1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sz="1800" noProof="1">
                <a:solidFill>
                  <a:schemeClr val="tx1"/>
                </a:solidFill>
                <a:latin typeface="Consolas" panose="020B0609020204030204" pitchFamily="49" charset="0"/>
              </a:rPr>
              <a:t>cachedir: tests\.pytest_cache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sz="1800" noProof="1">
                <a:solidFill>
                  <a:schemeClr val="tx1"/>
                </a:solidFill>
                <a:latin typeface="Consolas" panose="020B0609020204030204" pitchFamily="49" charset="0"/>
              </a:rPr>
              <a:t>rootdir: C:\...\testing_for_data_science, configfile: pyproject.toml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sz="1800" noProof="1">
                <a:solidFill>
                  <a:schemeClr val="tx1"/>
                </a:solidFill>
                <a:latin typeface="Consolas" panose="020B0609020204030204" pitchFamily="49" charset="0"/>
              </a:rPr>
              <a:t>plugins: cov-2.9.0, mock-3.6.1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sz="1800" noProof="1">
                <a:solidFill>
                  <a:schemeClr val="tx1"/>
                </a:solidFill>
                <a:latin typeface="Consolas" panose="020B0609020204030204" pitchFamily="49" charset="0"/>
              </a:rPr>
              <a:t>collected 1 item                                                       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sz="1800" noProof="1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sz="1800" noProof="1">
                <a:solidFill>
                  <a:schemeClr val="tx1"/>
                </a:solidFill>
                <a:latin typeface="Consolas" panose="020B0609020204030204" pitchFamily="49" charset="0"/>
              </a:rPr>
              <a:t>tests\test_marks_xfail.py x                                       [100%]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sz="1800" noProof="1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sz="1800" noProof="1">
                <a:solidFill>
                  <a:schemeClr val="tx1"/>
                </a:solidFill>
                <a:latin typeface="Consolas" panose="020B0609020204030204" pitchFamily="49" charset="0"/>
              </a:rPr>
              <a:t>========================== 1 xfailed in 0.04s ==========================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sz="1800" noProof="1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13483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56"/>
          <p:cNvSpPr txBox="1">
            <a:spLocks noGrp="1"/>
          </p:cNvSpPr>
          <p:nvPr>
            <p:ph type="ftr" idx="11"/>
          </p:nvPr>
        </p:nvSpPr>
        <p:spPr>
          <a:xfrm>
            <a:off x="2340000" y="10602000"/>
            <a:ext cx="1080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3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Testing for Data Science</a:t>
            </a:r>
            <a:endParaRPr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99E323-87D3-4292-B306-713B618839DE}"/>
              </a:ext>
            </a:extLst>
          </p:cNvPr>
          <p:cNvSpPr txBox="1"/>
          <p:nvPr/>
        </p:nvSpPr>
        <p:spPr>
          <a:xfrm>
            <a:off x="2172528" y="555292"/>
            <a:ext cx="3600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b="1" dirty="0">
                <a:solidFill>
                  <a:srgbClr val="00B9AD"/>
                </a:solidFill>
                <a:latin typeface="Quicksand"/>
                <a:sym typeface="Quicksand"/>
              </a:rPr>
              <a:t>Fixtures</a:t>
            </a:r>
            <a:endParaRPr lang="en-GB" sz="2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43ACA8-03B6-494A-97AF-3C564956DE23}"/>
              </a:ext>
            </a:extLst>
          </p:cNvPr>
          <p:cNvSpPr txBox="1"/>
          <p:nvPr/>
        </p:nvSpPr>
        <p:spPr>
          <a:xfrm>
            <a:off x="4968002" y="347350"/>
            <a:ext cx="3600000" cy="731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5" indent="0" rtl="0">
              <a:lnSpc>
                <a:spcPct val="171428"/>
              </a:lnSpc>
              <a:spcBef>
                <a:spcPts val="0"/>
              </a:spcBef>
              <a:spcAft>
                <a:spcPts val="0"/>
              </a:spcAft>
              <a:buClr>
                <a:srgbClr val="0C2749"/>
              </a:buClr>
              <a:buSzPts val="1820"/>
              <a:buNone/>
            </a:pPr>
            <a:r>
              <a:rPr lang="en-GB" sz="2800" b="1" dirty="0">
                <a:solidFill>
                  <a:srgbClr val="00B9AD"/>
                </a:solidFill>
                <a:latin typeface="Quicksand"/>
                <a:sym typeface="Quicksand"/>
              </a:rPr>
              <a:t>Marks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EB4ABE-B03A-4C08-98C3-0F1292B582C5}"/>
              </a:ext>
            </a:extLst>
          </p:cNvPr>
          <p:cNvSpPr txBox="1"/>
          <p:nvPr/>
        </p:nvSpPr>
        <p:spPr>
          <a:xfrm>
            <a:off x="7649176" y="555292"/>
            <a:ext cx="3600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b="1" dirty="0">
                <a:solidFill>
                  <a:srgbClr val="00B9AD"/>
                </a:solidFill>
                <a:latin typeface="Quicksand"/>
                <a:sym typeface="Quicksand"/>
              </a:rPr>
              <a:t>Parametrize</a:t>
            </a:r>
            <a:endParaRPr lang="en-GB" sz="2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797BA1-74C3-4CB3-B6E1-96E27A746EC9}"/>
              </a:ext>
            </a:extLst>
          </p:cNvPr>
          <p:cNvSpPr txBox="1"/>
          <p:nvPr/>
        </p:nvSpPr>
        <p:spPr>
          <a:xfrm>
            <a:off x="11340000" y="347350"/>
            <a:ext cx="3600000" cy="731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5" indent="0" rtl="0">
              <a:lnSpc>
                <a:spcPct val="171428"/>
              </a:lnSpc>
              <a:spcBef>
                <a:spcPts val="0"/>
              </a:spcBef>
              <a:spcAft>
                <a:spcPts val="0"/>
              </a:spcAft>
              <a:buClr>
                <a:srgbClr val="0C2749"/>
              </a:buClr>
              <a:buSzPts val="1820"/>
              <a:buNone/>
            </a:pPr>
            <a:r>
              <a:rPr lang="en-GB" sz="2800" b="1" dirty="0">
                <a:solidFill>
                  <a:srgbClr val="00B9AD"/>
                </a:solidFill>
                <a:latin typeface="Quicksand"/>
                <a:sym typeface="Quicksand"/>
              </a:rPr>
              <a:t>Error handling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30BF3D-CBFA-489D-AAAF-CBEF3CE987A1}"/>
              </a:ext>
            </a:extLst>
          </p:cNvPr>
          <p:cNvSpPr txBox="1"/>
          <p:nvPr/>
        </p:nvSpPr>
        <p:spPr>
          <a:xfrm>
            <a:off x="14802223" y="347350"/>
            <a:ext cx="3600000" cy="731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5" indent="0" rtl="0">
              <a:lnSpc>
                <a:spcPct val="171428"/>
              </a:lnSpc>
              <a:spcBef>
                <a:spcPts val="0"/>
              </a:spcBef>
              <a:spcAft>
                <a:spcPts val="0"/>
              </a:spcAft>
              <a:buClr>
                <a:srgbClr val="0C2749"/>
              </a:buClr>
              <a:buSzPts val="1820"/>
              <a:buNone/>
            </a:pPr>
            <a:r>
              <a:rPr lang="en-GB" sz="2800" b="1" dirty="0">
                <a:solidFill>
                  <a:srgbClr val="00B9AD"/>
                </a:solidFill>
                <a:latin typeface="Quicksand"/>
                <a:sym typeface="Quicksand"/>
              </a:rPr>
              <a:t>Temporary paths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D7129FE-1180-44B3-90EA-65F23F6F6D2A}"/>
              </a:ext>
            </a:extLst>
          </p:cNvPr>
          <p:cNvGrpSpPr/>
          <p:nvPr/>
        </p:nvGrpSpPr>
        <p:grpSpPr>
          <a:xfrm>
            <a:off x="5020651" y="1161556"/>
            <a:ext cx="1116000" cy="63006"/>
            <a:chOff x="1485900" y="2038350"/>
            <a:chExt cx="2266950" cy="76200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3B3202E-4648-445C-90F8-A05DEC460EF5}"/>
                </a:ext>
              </a:extLst>
            </p:cNvPr>
            <p:cNvCxnSpPr>
              <a:cxnSpLocks/>
            </p:cNvCxnSpPr>
            <p:nvPr/>
          </p:nvCxnSpPr>
          <p:spPr>
            <a:xfrm>
              <a:off x="1485900" y="2038350"/>
              <a:ext cx="0" cy="76200"/>
            </a:xfrm>
            <a:prstGeom prst="line">
              <a:avLst/>
            </a:prstGeom>
            <a:ln w="28575" cap="rnd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9FD05794-AFFD-42EF-934C-5B4CF447316A}"/>
                </a:ext>
              </a:extLst>
            </p:cNvPr>
            <p:cNvCxnSpPr>
              <a:cxnSpLocks/>
            </p:cNvCxnSpPr>
            <p:nvPr/>
          </p:nvCxnSpPr>
          <p:spPr>
            <a:xfrm>
              <a:off x="3752850" y="2038350"/>
              <a:ext cx="0" cy="76200"/>
            </a:xfrm>
            <a:prstGeom prst="line">
              <a:avLst/>
            </a:prstGeom>
            <a:ln w="28575" cap="rnd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88E49A9B-C602-49EC-BD08-EC256825DB71}"/>
                </a:ext>
              </a:extLst>
            </p:cNvPr>
            <p:cNvCxnSpPr>
              <a:cxnSpLocks/>
            </p:cNvCxnSpPr>
            <p:nvPr/>
          </p:nvCxnSpPr>
          <p:spPr>
            <a:xfrm>
              <a:off x="1485900" y="2114550"/>
              <a:ext cx="2266950" cy="0"/>
            </a:xfrm>
            <a:prstGeom prst="line">
              <a:avLst/>
            </a:prstGeom>
            <a:ln w="28575" cap="rnd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03029F4-D866-4BBD-A6DC-48840E3F1208}"/>
              </a:ext>
            </a:extLst>
          </p:cNvPr>
          <p:cNvGrpSpPr/>
          <p:nvPr/>
        </p:nvGrpSpPr>
        <p:grpSpPr>
          <a:xfrm>
            <a:off x="374849" y="3241476"/>
            <a:ext cx="9291600" cy="7097443"/>
            <a:chOff x="1532447" y="1869273"/>
            <a:chExt cx="7560000" cy="7097443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F804D35E-7E5E-4C1B-BBF3-1192CFF6DA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2447" y="2226409"/>
              <a:ext cx="7560000" cy="674030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n-GB" sz="1800" b="0" i="1" noProof="1">
                  <a:solidFill>
                    <a:srgbClr val="808080"/>
                  </a:solidFill>
                  <a:latin typeface="Consolas" panose="020B0609020204030204" pitchFamily="49" charset="0"/>
                </a:rPr>
                <a:t># content of test_use_fixture_with_mark.py</a:t>
              </a:r>
              <a:br>
                <a:rPr lang="en-GB" sz="1800" b="0" i="1" noProof="1">
                  <a:solidFill>
                    <a:srgbClr val="808080"/>
                  </a:solidFill>
                  <a:latin typeface="Consolas" panose="020B0609020204030204" pitchFamily="49" charset="0"/>
                </a:rPr>
              </a:br>
              <a:r>
                <a:rPr lang="en-GB" sz="1800" b="1" i="0" noProof="1">
                  <a:solidFill>
                    <a:srgbClr val="000080"/>
                  </a:solidFill>
                  <a:latin typeface="Consolas" panose="020B0609020204030204" pitchFamily="49" charset="0"/>
                </a:rPr>
                <a:t>import </a:t>
              </a:r>
              <a: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os</a:t>
              </a:r>
              <a:b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</a:br>
              <a:r>
                <a:rPr lang="en-GB" sz="1800" b="1" i="0" noProof="1">
                  <a:solidFill>
                    <a:srgbClr val="000080"/>
                  </a:solidFill>
                  <a:latin typeface="Consolas" panose="020B0609020204030204" pitchFamily="49" charset="0"/>
                </a:rPr>
                <a:t>import </a:t>
              </a:r>
              <a: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tempfile</a:t>
              </a:r>
              <a:b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</a:br>
              <a:r>
                <a:rPr lang="en-GB" sz="1800" b="1" i="0" noProof="1">
                  <a:solidFill>
                    <a:srgbClr val="000080"/>
                  </a:solidFill>
                  <a:latin typeface="Consolas" panose="020B0609020204030204" pitchFamily="49" charset="0"/>
                </a:rPr>
                <a:t>import </a:t>
              </a:r>
              <a: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pytest</a:t>
              </a:r>
              <a:b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</a:br>
              <a:b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</a:br>
              <a:b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</a:br>
              <a:r>
                <a:rPr lang="en-GB" sz="1800" b="0" i="0" noProof="1">
                  <a:solidFill>
                    <a:srgbClr val="0000B2"/>
                  </a:solidFill>
                  <a:latin typeface="Consolas" panose="020B0609020204030204" pitchFamily="49" charset="0"/>
                </a:rPr>
                <a:t>@pytest.fixture</a:t>
              </a:r>
              <a:br>
                <a:rPr lang="en-GB" sz="1800" b="0" i="0" noProof="1">
                  <a:solidFill>
                    <a:srgbClr val="0000B2"/>
                  </a:solidFill>
                  <a:latin typeface="Consolas" panose="020B0609020204030204" pitchFamily="49" charset="0"/>
                </a:rPr>
              </a:br>
              <a:r>
                <a:rPr lang="en-GB" sz="1800" b="1" i="0" noProof="1">
                  <a:solidFill>
                    <a:srgbClr val="000080"/>
                  </a:solidFill>
                  <a:latin typeface="Consolas" panose="020B0609020204030204" pitchFamily="49" charset="0"/>
                </a:rPr>
                <a:t>def </a:t>
              </a:r>
              <a: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clean_dir():</a:t>
              </a:r>
              <a:b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</a:br>
              <a: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    </a:t>
              </a:r>
              <a:r>
                <a:rPr lang="en-GB" sz="1800" b="1" i="0" noProof="1">
                  <a:solidFill>
                    <a:srgbClr val="000080"/>
                  </a:solidFill>
                  <a:latin typeface="Consolas" panose="020B0609020204030204" pitchFamily="49" charset="0"/>
                </a:rPr>
                <a:t>with </a:t>
              </a:r>
              <a: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tempfile.TemporaryDirectory() </a:t>
              </a:r>
              <a:r>
                <a:rPr lang="en-GB" sz="1800" b="1" i="0" noProof="1">
                  <a:solidFill>
                    <a:srgbClr val="000080"/>
                  </a:solidFill>
                  <a:latin typeface="Consolas" panose="020B0609020204030204" pitchFamily="49" charset="0"/>
                </a:rPr>
                <a:t>as </a:t>
              </a:r>
              <a: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newpath:</a:t>
              </a:r>
              <a:b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</a:br>
              <a: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        old_cwd = os.getcwd()</a:t>
              </a:r>
              <a:b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</a:br>
              <a: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        os.chdir(newpath)</a:t>
              </a:r>
              <a:b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</a:br>
              <a: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        </a:t>
              </a:r>
              <a:r>
                <a:rPr lang="en-GB" sz="1800" b="1" i="0" noProof="1">
                  <a:solidFill>
                    <a:srgbClr val="000080"/>
                  </a:solidFill>
                  <a:latin typeface="Consolas" panose="020B0609020204030204" pitchFamily="49" charset="0"/>
                </a:rPr>
                <a:t>yield</a:t>
              </a:r>
              <a:br>
                <a:rPr lang="en-GB" sz="1800" b="1" i="0" noProof="1">
                  <a:solidFill>
                    <a:srgbClr val="000080"/>
                  </a:solidFill>
                  <a:latin typeface="Consolas" panose="020B0609020204030204" pitchFamily="49" charset="0"/>
                </a:rPr>
              </a:br>
              <a:r>
                <a:rPr lang="en-GB" sz="1800" b="1" i="0" noProof="1">
                  <a:solidFill>
                    <a:srgbClr val="000080"/>
                  </a:solidFill>
                  <a:latin typeface="Consolas" panose="020B0609020204030204" pitchFamily="49" charset="0"/>
                </a:rPr>
                <a:t>        </a:t>
              </a:r>
              <a: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os.chdir(old_cwd)</a:t>
              </a:r>
              <a:b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</a:br>
              <a:b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</a:br>
              <a:b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</a:br>
              <a:r>
                <a:rPr lang="en-GB" sz="1800" b="0" i="0" noProof="1">
                  <a:solidFill>
                    <a:srgbClr val="0000B2"/>
                  </a:solidFill>
                  <a:latin typeface="Consolas" panose="020B0609020204030204" pitchFamily="49" charset="0"/>
                </a:rPr>
                <a:t>@pytest.mark.usefixtures</a:t>
              </a:r>
              <a: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(</a:t>
              </a:r>
              <a:r>
                <a:rPr lang="en-GB" sz="1800" b="1" i="0" noProof="1">
                  <a:solidFill>
                    <a:srgbClr val="008080"/>
                  </a:solidFill>
                  <a:latin typeface="Consolas" panose="020B0609020204030204" pitchFamily="49" charset="0"/>
                </a:rPr>
                <a:t>"clean_dir"</a:t>
              </a:r>
              <a: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)</a:t>
              </a:r>
              <a:b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</a:br>
              <a:r>
                <a:rPr lang="en-GB" sz="1800" b="1" i="0" noProof="1">
                  <a:solidFill>
                    <a:srgbClr val="000080"/>
                  </a:solidFill>
                  <a:latin typeface="Consolas" panose="020B0609020204030204" pitchFamily="49" charset="0"/>
                </a:rPr>
                <a:t>class </a:t>
              </a:r>
              <a: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TestDirectoryInit:</a:t>
              </a:r>
              <a:b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</a:br>
              <a: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    </a:t>
              </a:r>
              <a:r>
                <a:rPr lang="en-GB" sz="1800" b="1" i="0" noProof="1">
                  <a:solidFill>
                    <a:srgbClr val="000080"/>
                  </a:solidFill>
                  <a:latin typeface="Consolas" panose="020B0609020204030204" pitchFamily="49" charset="0"/>
                </a:rPr>
                <a:t>def </a:t>
              </a:r>
              <a: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test_cwd_starts_empty(</a:t>
              </a:r>
              <a:r>
                <a:rPr lang="en-GB" sz="1800" b="0" i="0" noProof="1">
                  <a:solidFill>
                    <a:srgbClr val="94558D"/>
                  </a:solidFill>
                  <a:latin typeface="Consolas" panose="020B0609020204030204" pitchFamily="49" charset="0"/>
                </a:rPr>
                <a:t>self</a:t>
              </a:r>
              <a: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):</a:t>
              </a:r>
              <a:b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</a:br>
              <a: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        </a:t>
              </a:r>
              <a:r>
                <a:rPr lang="en-GB" sz="1800" b="1" i="0" noProof="1">
                  <a:solidFill>
                    <a:srgbClr val="000080"/>
                  </a:solidFill>
                  <a:latin typeface="Consolas" panose="020B0609020204030204" pitchFamily="49" charset="0"/>
                </a:rPr>
                <a:t>with </a:t>
              </a:r>
              <a:r>
                <a:rPr lang="en-GB" sz="1800" b="0" i="0" noProof="1">
                  <a:solidFill>
                    <a:srgbClr val="000080"/>
                  </a:solidFill>
                  <a:latin typeface="Consolas" panose="020B0609020204030204" pitchFamily="49" charset="0"/>
                </a:rPr>
                <a:t>open</a:t>
              </a:r>
              <a: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(</a:t>
              </a:r>
              <a:r>
                <a:rPr lang="en-GB" sz="1800" b="1" i="0" noProof="1">
                  <a:solidFill>
                    <a:srgbClr val="008080"/>
                  </a:solidFill>
                  <a:latin typeface="Consolas" panose="020B0609020204030204" pitchFamily="49" charset="0"/>
                </a:rPr>
                <a:t>"myfile"</a:t>
              </a:r>
              <a: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, </a:t>
              </a:r>
              <a:r>
                <a:rPr lang="en-GB" sz="1800" b="1" i="0" noProof="1">
                  <a:solidFill>
                    <a:srgbClr val="008080"/>
                  </a:solidFill>
                  <a:latin typeface="Consolas" panose="020B0609020204030204" pitchFamily="49" charset="0"/>
                </a:rPr>
                <a:t>"w"</a:t>
              </a:r>
              <a: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) </a:t>
              </a:r>
              <a:r>
                <a:rPr lang="en-GB" sz="1800" b="1" i="0" noProof="1">
                  <a:solidFill>
                    <a:srgbClr val="000080"/>
                  </a:solidFill>
                  <a:latin typeface="Consolas" panose="020B0609020204030204" pitchFamily="49" charset="0"/>
                </a:rPr>
                <a:t>as </a:t>
              </a:r>
              <a: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f:</a:t>
              </a:r>
              <a:b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</a:br>
              <a: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            f.write(</a:t>
              </a:r>
              <a:r>
                <a:rPr lang="en-GB" sz="1800" b="1" i="0" noProof="1">
                  <a:solidFill>
                    <a:srgbClr val="008080"/>
                  </a:solidFill>
                  <a:latin typeface="Consolas" panose="020B0609020204030204" pitchFamily="49" charset="0"/>
                </a:rPr>
                <a:t>"hello"</a:t>
              </a:r>
              <a: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)</a:t>
              </a:r>
              <a:b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</a:br>
              <a: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        </a:t>
              </a:r>
              <a:r>
                <a:rPr lang="en-GB" sz="1800" b="1" i="0" noProof="1">
                  <a:solidFill>
                    <a:srgbClr val="000080"/>
                  </a:solidFill>
                  <a:latin typeface="Consolas" panose="020B0609020204030204" pitchFamily="49" charset="0"/>
                </a:rPr>
                <a:t>assert </a:t>
              </a:r>
              <a: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os.listdir(os.getcwd()) == [</a:t>
              </a:r>
              <a:r>
                <a:rPr lang="en-GB" sz="1800" b="1" i="0" noProof="1">
                  <a:solidFill>
                    <a:srgbClr val="008080"/>
                  </a:solidFill>
                  <a:latin typeface="Consolas" panose="020B0609020204030204" pitchFamily="49" charset="0"/>
                </a:rPr>
                <a:t>"myfile"</a:t>
              </a:r>
              <a: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]</a:t>
              </a:r>
              <a:b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</a:br>
              <a:b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</a:br>
              <a: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    </a:t>
              </a:r>
              <a:r>
                <a:rPr lang="en-GB" sz="1800" b="1" i="0" noProof="1">
                  <a:solidFill>
                    <a:srgbClr val="000080"/>
                  </a:solidFill>
                  <a:latin typeface="Consolas" panose="020B0609020204030204" pitchFamily="49" charset="0"/>
                </a:rPr>
                <a:t>def </a:t>
              </a:r>
              <a: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test_cwd_starts_empty_again(</a:t>
              </a:r>
              <a:r>
                <a:rPr lang="en-GB" sz="1800" b="0" i="0" noProof="1">
                  <a:solidFill>
                    <a:srgbClr val="94558D"/>
                  </a:solidFill>
                  <a:latin typeface="Consolas" panose="020B0609020204030204" pitchFamily="49" charset="0"/>
                </a:rPr>
                <a:t>self</a:t>
              </a:r>
              <a: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):</a:t>
              </a:r>
              <a:b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</a:br>
              <a: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        </a:t>
              </a:r>
              <a:r>
                <a:rPr lang="en-GB" sz="1800" b="1" i="0" noProof="1">
                  <a:solidFill>
                    <a:srgbClr val="000080"/>
                  </a:solidFill>
                  <a:latin typeface="Consolas" panose="020B0609020204030204" pitchFamily="49" charset="0"/>
                </a:rPr>
                <a:t>assert </a:t>
              </a:r>
              <a: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os.listdir(os.getcwd()) == []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DBBF183-0948-4545-943B-0F0C9C42B458}"/>
                </a:ext>
              </a:extLst>
            </p:cNvPr>
            <p:cNvSpPr txBox="1"/>
            <p:nvPr/>
          </p:nvSpPr>
          <p:spPr>
            <a:xfrm>
              <a:off x="1532447" y="1869273"/>
              <a:ext cx="7560000" cy="338554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r>
                <a:rPr lang="en-GB" sz="1600" i="1" dirty="0">
                  <a:latin typeface="Quicksand" panose="020B0604020202020204" charset="0"/>
                </a:rPr>
                <a:t>class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29B55F4-90A2-4FFC-BEA2-49C221D022B3}"/>
              </a:ext>
            </a:extLst>
          </p:cNvPr>
          <p:cNvGrpSpPr/>
          <p:nvPr/>
        </p:nvGrpSpPr>
        <p:grpSpPr>
          <a:xfrm>
            <a:off x="10294200" y="3241476"/>
            <a:ext cx="9291600" cy="1280466"/>
            <a:chOff x="1532447" y="1869273"/>
            <a:chExt cx="7560000" cy="1280466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6C987F02-6A3C-4CAB-A87B-E568AC1B4D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2447" y="2226409"/>
              <a:ext cx="7560000" cy="92333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en-GB" sz="1800" b="0" i="0" noProof="1">
                <a:solidFill>
                  <a:srgbClr val="000000"/>
                </a:solidFill>
                <a:latin typeface="Consolas" panose="020B0609020204030204" pitchFamily="49" charset="0"/>
              </a:endParaRPr>
            </a:p>
            <a:p>
              <a: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pytestmark = pytest.mark.usefixtures(</a:t>
              </a:r>
              <a:r>
                <a:rPr lang="en-GB" sz="1800" b="1" i="0" noProof="1">
                  <a:solidFill>
                    <a:srgbClr val="008080"/>
                  </a:solidFill>
                  <a:latin typeface="Consolas" panose="020B0609020204030204" pitchFamily="49" charset="0"/>
                </a:rPr>
                <a:t>"clean_dir"</a:t>
              </a:r>
              <a: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)</a:t>
              </a:r>
              <a:b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</a:br>
              <a:endParaRPr lang="en-GB" sz="1800" b="0" i="0" noProof="1">
                <a:solidFill>
                  <a:srgbClr val="000000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56A1589-6092-432A-8AB1-5358ECDF7277}"/>
                </a:ext>
              </a:extLst>
            </p:cNvPr>
            <p:cNvSpPr txBox="1"/>
            <p:nvPr/>
          </p:nvSpPr>
          <p:spPr>
            <a:xfrm>
              <a:off x="1532447" y="1869273"/>
              <a:ext cx="7560000" cy="338554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r>
                <a:rPr lang="en-GB" sz="1600" i="1" dirty="0">
                  <a:latin typeface="Quicksand" panose="020B0604020202020204" charset="0"/>
                </a:rPr>
                <a:t>module</a:t>
              </a: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01C66A46-5BCB-4D82-A0EA-253BCF2E4422}"/>
              </a:ext>
            </a:extLst>
          </p:cNvPr>
          <p:cNvSpPr txBox="1"/>
          <p:nvPr/>
        </p:nvSpPr>
        <p:spPr>
          <a:xfrm>
            <a:off x="374849" y="1962732"/>
            <a:ext cx="18682407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GB" sz="2000" b="1" dirty="0">
                <a:latin typeface="Quicksand" panose="020B0604020202020204" charset="0"/>
              </a:rPr>
              <a:t>Use fixtures with mark</a:t>
            </a:r>
          </a:p>
          <a:p>
            <a:r>
              <a:rPr lang="en-GB" sz="2000" dirty="0">
                <a:latin typeface="Quicksand" panose="020B0604020202020204" charset="0"/>
              </a:rPr>
              <a:t>For instance all methods of a class require a fixture.</a:t>
            </a:r>
          </a:p>
          <a:p>
            <a:r>
              <a:rPr lang="en-GB" sz="2000" dirty="0">
                <a:latin typeface="Quicksand" panose="020B0604020202020204" charset="0"/>
              </a:rPr>
              <a:t>This doesn’t work for requiring fixtures in fixtures. </a:t>
            </a:r>
          </a:p>
        </p:txBody>
      </p:sp>
    </p:spTree>
    <p:extLst>
      <p:ext uri="{BB962C8B-B14F-4D97-AF65-F5344CB8AC3E}">
        <p14:creationId xmlns:p14="http://schemas.microsoft.com/office/powerpoint/2010/main" val="39681938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56"/>
          <p:cNvSpPr txBox="1">
            <a:spLocks noGrp="1"/>
          </p:cNvSpPr>
          <p:nvPr>
            <p:ph type="ftr" idx="11"/>
          </p:nvPr>
        </p:nvSpPr>
        <p:spPr>
          <a:xfrm>
            <a:off x="2340000" y="10602000"/>
            <a:ext cx="1080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3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Testing for Data Science</a:t>
            </a:r>
            <a:endParaRPr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99E323-87D3-4292-B306-713B618839DE}"/>
              </a:ext>
            </a:extLst>
          </p:cNvPr>
          <p:cNvSpPr txBox="1"/>
          <p:nvPr/>
        </p:nvSpPr>
        <p:spPr>
          <a:xfrm>
            <a:off x="2172528" y="555292"/>
            <a:ext cx="3600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b="1" dirty="0">
                <a:solidFill>
                  <a:srgbClr val="00B9AD"/>
                </a:solidFill>
                <a:latin typeface="Quicksand"/>
                <a:sym typeface="Quicksand"/>
              </a:rPr>
              <a:t>Fixtures</a:t>
            </a:r>
            <a:endParaRPr lang="en-GB" sz="2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43ACA8-03B6-494A-97AF-3C564956DE23}"/>
              </a:ext>
            </a:extLst>
          </p:cNvPr>
          <p:cNvSpPr txBox="1"/>
          <p:nvPr/>
        </p:nvSpPr>
        <p:spPr>
          <a:xfrm>
            <a:off x="4968002" y="347350"/>
            <a:ext cx="3600000" cy="731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5" indent="0" rtl="0">
              <a:lnSpc>
                <a:spcPct val="171428"/>
              </a:lnSpc>
              <a:spcBef>
                <a:spcPts val="0"/>
              </a:spcBef>
              <a:spcAft>
                <a:spcPts val="0"/>
              </a:spcAft>
              <a:buClr>
                <a:srgbClr val="0C2749"/>
              </a:buClr>
              <a:buSzPts val="1820"/>
              <a:buNone/>
            </a:pPr>
            <a:r>
              <a:rPr lang="en-GB" sz="2800" b="1" dirty="0">
                <a:solidFill>
                  <a:srgbClr val="00B9AD"/>
                </a:solidFill>
                <a:latin typeface="Quicksand"/>
                <a:sym typeface="Quicksand"/>
              </a:rPr>
              <a:t>Marks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EB4ABE-B03A-4C08-98C3-0F1292B582C5}"/>
              </a:ext>
            </a:extLst>
          </p:cNvPr>
          <p:cNvSpPr txBox="1"/>
          <p:nvPr/>
        </p:nvSpPr>
        <p:spPr>
          <a:xfrm>
            <a:off x="7649176" y="555292"/>
            <a:ext cx="3600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b="1" dirty="0">
                <a:solidFill>
                  <a:srgbClr val="00B9AD"/>
                </a:solidFill>
                <a:latin typeface="Quicksand"/>
                <a:sym typeface="Quicksand"/>
              </a:rPr>
              <a:t>Parametrize</a:t>
            </a:r>
            <a:endParaRPr lang="en-GB" sz="2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797BA1-74C3-4CB3-B6E1-96E27A746EC9}"/>
              </a:ext>
            </a:extLst>
          </p:cNvPr>
          <p:cNvSpPr txBox="1"/>
          <p:nvPr/>
        </p:nvSpPr>
        <p:spPr>
          <a:xfrm>
            <a:off x="11340000" y="347350"/>
            <a:ext cx="3600000" cy="731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5" indent="0" rtl="0">
              <a:lnSpc>
                <a:spcPct val="171428"/>
              </a:lnSpc>
              <a:spcBef>
                <a:spcPts val="0"/>
              </a:spcBef>
              <a:spcAft>
                <a:spcPts val="0"/>
              </a:spcAft>
              <a:buClr>
                <a:srgbClr val="0C2749"/>
              </a:buClr>
              <a:buSzPts val="1820"/>
              <a:buNone/>
            </a:pPr>
            <a:r>
              <a:rPr lang="en-GB" sz="2800" b="1" dirty="0">
                <a:solidFill>
                  <a:srgbClr val="00B9AD"/>
                </a:solidFill>
                <a:latin typeface="Quicksand"/>
                <a:sym typeface="Quicksand"/>
              </a:rPr>
              <a:t>Error handling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30BF3D-CBFA-489D-AAAF-CBEF3CE987A1}"/>
              </a:ext>
            </a:extLst>
          </p:cNvPr>
          <p:cNvSpPr txBox="1"/>
          <p:nvPr/>
        </p:nvSpPr>
        <p:spPr>
          <a:xfrm>
            <a:off x="14802223" y="347350"/>
            <a:ext cx="3600000" cy="731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5" indent="0" rtl="0">
              <a:lnSpc>
                <a:spcPct val="171428"/>
              </a:lnSpc>
              <a:spcBef>
                <a:spcPts val="0"/>
              </a:spcBef>
              <a:spcAft>
                <a:spcPts val="0"/>
              </a:spcAft>
              <a:buClr>
                <a:srgbClr val="0C2749"/>
              </a:buClr>
              <a:buSzPts val="1820"/>
              <a:buNone/>
            </a:pPr>
            <a:r>
              <a:rPr lang="en-GB" sz="2800" b="1" dirty="0">
                <a:solidFill>
                  <a:srgbClr val="00B9AD"/>
                </a:solidFill>
                <a:latin typeface="Quicksand"/>
                <a:sym typeface="Quicksand"/>
              </a:rPr>
              <a:t>Temporary paths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D7129FE-1180-44B3-90EA-65F23F6F6D2A}"/>
              </a:ext>
            </a:extLst>
          </p:cNvPr>
          <p:cNvGrpSpPr/>
          <p:nvPr/>
        </p:nvGrpSpPr>
        <p:grpSpPr>
          <a:xfrm>
            <a:off x="5020651" y="1161556"/>
            <a:ext cx="1116000" cy="63006"/>
            <a:chOff x="1485900" y="2038350"/>
            <a:chExt cx="2266950" cy="76200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3B3202E-4648-445C-90F8-A05DEC460EF5}"/>
                </a:ext>
              </a:extLst>
            </p:cNvPr>
            <p:cNvCxnSpPr>
              <a:cxnSpLocks/>
            </p:cNvCxnSpPr>
            <p:nvPr/>
          </p:nvCxnSpPr>
          <p:spPr>
            <a:xfrm>
              <a:off x="1485900" y="2038350"/>
              <a:ext cx="0" cy="76200"/>
            </a:xfrm>
            <a:prstGeom prst="line">
              <a:avLst/>
            </a:prstGeom>
            <a:ln w="28575" cap="rnd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9FD05794-AFFD-42EF-934C-5B4CF447316A}"/>
                </a:ext>
              </a:extLst>
            </p:cNvPr>
            <p:cNvCxnSpPr>
              <a:cxnSpLocks/>
            </p:cNvCxnSpPr>
            <p:nvPr/>
          </p:nvCxnSpPr>
          <p:spPr>
            <a:xfrm>
              <a:off x="3752850" y="2038350"/>
              <a:ext cx="0" cy="76200"/>
            </a:xfrm>
            <a:prstGeom prst="line">
              <a:avLst/>
            </a:prstGeom>
            <a:ln w="28575" cap="rnd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88E49A9B-C602-49EC-BD08-EC256825DB71}"/>
                </a:ext>
              </a:extLst>
            </p:cNvPr>
            <p:cNvCxnSpPr>
              <a:cxnSpLocks/>
            </p:cNvCxnSpPr>
            <p:nvPr/>
          </p:nvCxnSpPr>
          <p:spPr>
            <a:xfrm>
              <a:off x="1485900" y="2114550"/>
              <a:ext cx="2266950" cy="0"/>
            </a:xfrm>
            <a:prstGeom prst="line">
              <a:avLst/>
            </a:prstGeom>
            <a:ln w="28575" cap="rnd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3A4A40FA-0C57-4A98-8F3A-25425B418F1B}"/>
              </a:ext>
            </a:extLst>
          </p:cNvPr>
          <p:cNvGrpSpPr/>
          <p:nvPr/>
        </p:nvGrpSpPr>
        <p:grpSpPr>
          <a:xfrm>
            <a:off x="810279" y="2145043"/>
            <a:ext cx="11628463" cy="4881451"/>
            <a:chOff x="1532446" y="1869273"/>
            <a:chExt cx="9461361" cy="4881451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CE29B91-3A39-44DC-93B7-3B74071AB3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2446" y="2226409"/>
              <a:ext cx="9461361" cy="4524315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800" b="0" i="1" noProof="1">
                  <a:solidFill>
                    <a:srgbClr val="808080"/>
                  </a:solidFill>
                  <a:latin typeface="Consolas" panose="020B0609020204030204" pitchFamily="49" charset="0"/>
                </a:rPr>
                <a:t># Filter tests on marks with ```pytest –m </a:t>
              </a:r>
              <a:r>
                <a:rPr lang="en-US" altLang="en-US" sz="1800" i="1" noProof="1">
                  <a:solidFill>
                    <a:srgbClr val="808080"/>
                  </a:solidFill>
                  <a:latin typeface="Consolas" panose="020B0609020204030204" pitchFamily="49" charset="0"/>
                </a:rPr>
                <a:t>"</a:t>
              </a:r>
              <a:r>
                <a:rPr lang="en-US" sz="1800" i="1" noProof="1">
                  <a:solidFill>
                    <a:srgbClr val="808080"/>
                  </a:solidFill>
                  <a:latin typeface="Consolas" panose="020B0609020204030204" pitchFamily="49" charset="0"/>
                </a:rPr>
                <a:t>slow</a:t>
              </a:r>
              <a:r>
                <a:rPr lang="en-US" altLang="en-US" sz="1800" i="1" noProof="1">
                  <a:solidFill>
                    <a:srgbClr val="808080"/>
                  </a:solidFill>
                  <a:latin typeface="Consolas" panose="020B0609020204030204" pitchFamily="49" charset="0"/>
                </a:rPr>
                <a:t>"</a:t>
              </a:r>
              <a:r>
                <a:rPr lang="en-US" sz="1800" i="1" noProof="1">
                  <a:solidFill>
                    <a:srgbClr val="808080"/>
                  </a:solidFill>
                  <a:latin typeface="Consolas" panose="020B0609020204030204" pitchFamily="49" charset="0"/>
                </a:rPr>
                <a:t>```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800" b="0" i="1" noProof="1">
                  <a:solidFill>
                    <a:srgbClr val="808080"/>
                  </a:solidFill>
                  <a:latin typeface="Consolas" panose="020B0609020204030204" pitchFamily="49" charset="0"/>
                </a:rPr>
                <a:t># Display all registerd markers with ```pytest ––markers</a:t>
              </a:r>
              <a:r>
                <a:rPr lang="en-US" sz="1800" i="1" noProof="1">
                  <a:solidFill>
                    <a:srgbClr val="808080"/>
                  </a:solidFill>
                  <a:latin typeface="Consolas" panose="020B0609020204030204" pitchFamily="49" charset="0"/>
                </a:rPr>
                <a:t>```</a:t>
              </a:r>
              <a:endParaRPr lang="se-FI" sz="1800" b="0" i="0" noProof="1">
                <a:solidFill>
                  <a:srgbClr val="0000B2"/>
                </a:solidFill>
                <a:latin typeface="Consolas" panose="020B0609020204030204" pitchFamily="49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se-FI" sz="1800" b="0" i="0" noProof="1">
                  <a:solidFill>
                    <a:srgbClr val="0000B2"/>
                  </a:solidFill>
                  <a:latin typeface="Consolas" panose="020B0609020204030204" pitchFamily="49" charset="0"/>
                </a:rPr>
                <a:t>@pytest.mark.slow 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se-FI" sz="1800" noProof="1">
                <a:solidFill>
                  <a:srgbClr val="0000B2"/>
                </a:solidFill>
                <a:latin typeface="Consolas" panose="020B0609020204030204" pitchFamily="49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800" i="1" noProof="1">
                <a:solidFill>
                  <a:srgbClr val="808080"/>
                </a:solidFill>
                <a:latin typeface="Consolas" panose="020B0609020204030204" pitchFamily="49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800" i="1" noProof="1">
                  <a:solidFill>
                    <a:srgbClr val="808080"/>
                  </a:solidFill>
                  <a:latin typeface="Consolas" panose="020B0609020204030204" pitchFamily="49" charset="0"/>
                </a:rPr>
                <a:t># Markers with additional functionality</a:t>
              </a:r>
              <a:endParaRPr lang="se-FI" sz="1800" i="1" noProof="1">
                <a:solidFill>
                  <a:srgbClr val="808080"/>
                </a:solidFill>
                <a:latin typeface="Consolas" panose="020B0609020204030204" pitchFamily="49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800" b="0" i="0" noProof="1">
                  <a:solidFill>
                    <a:srgbClr val="0000B2"/>
                  </a:solidFill>
                  <a:latin typeface="Consolas" panose="020B0609020204030204" pitchFamily="49" charset="0"/>
                </a:rPr>
                <a:t>@pytest.mark.skip</a:t>
              </a:r>
              <a:r>
                <a:rPr lang="en-US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(</a:t>
              </a:r>
              <a:r>
                <a:rPr lang="en-US" sz="1800" b="0" i="0" noProof="1">
                  <a:solidFill>
                    <a:srgbClr val="660099"/>
                  </a:solidFill>
                  <a:latin typeface="Consolas" panose="020B0609020204030204" pitchFamily="49" charset="0"/>
                </a:rPr>
                <a:t>reason</a:t>
              </a:r>
              <a:r>
                <a:rPr lang="en-US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en-US" sz="1800" b="1" i="0" noProof="1">
                  <a:solidFill>
                    <a:srgbClr val="008080"/>
                  </a:solidFill>
                  <a:latin typeface="Consolas" panose="020B0609020204030204" pitchFamily="49" charset="0"/>
                </a:rPr>
                <a:t>"..."</a:t>
              </a:r>
              <a:r>
                <a:rPr lang="en-US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)</a:t>
              </a:r>
              <a:br>
                <a:rPr lang="en-US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</a:br>
              <a:r>
                <a:rPr lang="en-US" sz="1800" b="0" i="0" noProof="1">
                  <a:solidFill>
                    <a:srgbClr val="0000B2"/>
                  </a:solidFill>
                  <a:latin typeface="Consolas" panose="020B0609020204030204" pitchFamily="49" charset="0"/>
                </a:rPr>
                <a:t>@pytest.mark.skipif</a:t>
              </a:r>
              <a:r>
                <a:rPr lang="en-US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(</a:t>
              </a:r>
              <a:r>
                <a:rPr lang="en-GB" sz="1800" b="0" i="0" dirty="0">
                  <a:solidFill>
                    <a:srgbClr val="660099"/>
                  </a:solidFill>
                  <a:latin typeface="Consolas" panose="020B0609020204030204" pitchFamily="49" charset="0"/>
                </a:rPr>
                <a:t>condition</a:t>
              </a:r>
              <a:r>
                <a:rPr lang="en-GB" sz="1800" b="0" i="0" dirty="0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en-US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..., </a:t>
              </a:r>
              <a:r>
                <a:rPr lang="en-US" sz="1800" b="0" i="0" noProof="1">
                  <a:solidFill>
                    <a:srgbClr val="660099"/>
                  </a:solidFill>
                  <a:latin typeface="Consolas" panose="020B0609020204030204" pitchFamily="49" charset="0"/>
                </a:rPr>
                <a:t>reason</a:t>
              </a:r>
              <a:r>
                <a:rPr lang="en-US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en-US" sz="1800" b="1" i="0" noProof="1">
                  <a:solidFill>
                    <a:srgbClr val="008080"/>
                  </a:solidFill>
                  <a:latin typeface="Consolas" panose="020B0609020204030204" pitchFamily="49" charset="0"/>
                </a:rPr>
                <a:t>"..."</a:t>
              </a:r>
              <a:r>
                <a:rPr lang="en-US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)</a:t>
              </a:r>
              <a:endParaRPr kumimoji="0" lang="se-FI" altLang="en-US" sz="1800" u="none" strike="noStrike" cap="none" normalizeH="0" baseline="0" noProof="1">
                <a:ln>
                  <a:noFill/>
                </a:ln>
                <a:solidFill>
                  <a:srgbClr val="0000B2"/>
                </a:solidFill>
                <a:effectLst/>
                <a:latin typeface="Consolas" panose="020B0609020204030204" pitchFamily="49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800" b="0" i="0" noProof="1">
                  <a:solidFill>
                    <a:srgbClr val="0000B2"/>
                  </a:solidFill>
                  <a:latin typeface="Consolas" panose="020B0609020204030204" pitchFamily="49" charset="0"/>
                </a:rPr>
                <a:t>@pytest.mark.xfail</a:t>
              </a:r>
              <a:r>
                <a:rPr lang="en-US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(</a:t>
              </a:r>
              <a:r>
                <a:rPr lang="en-US" sz="1800" b="0" i="0" noProof="1">
                  <a:solidFill>
                    <a:srgbClr val="660099"/>
                  </a:solidFill>
                  <a:latin typeface="Consolas" panose="020B0609020204030204" pitchFamily="49" charset="0"/>
                </a:rPr>
                <a:t>reason</a:t>
              </a:r>
              <a:r>
                <a:rPr lang="en-US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en-US" sz="1800" b="1" i="0" noProof="1">
                  <a:solidFill>
                    <a:srgbClr val="008080"/>
                  </a:solidFill>
                  <a:latin typeface="Consolas" panose="020B0609020204030204" pitchFamily="49" charset="0"/>
                </a:rPr>
                <a:t>"Not implemented"</a:t>
              </a:r>
              <a:r>
                <a:rPr lang="en-US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, </a:t>
              </a:r>
              <a:r>
                <a:rPr lang="en-US" sz="1800" b="0" i="0" noProof="1">
                  <a:solidFill>
                    <a:srgbClr val="660099"/>
                  </a:solidFill>
                  <a:latin typeface="Consolas" panose="020B0609020204030204" pitchFamily="49" charset="0"/>
                </a:rPr>
                <a:t>raises</a:t>
              </a:r>
              <a:r>
                <a:rPr lang="en-US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en-US" sz="1800" b="0" i="0" noProof="1">
                  <a:solidFill>
                    <a:srgbClr val="000080"/>
                  </a:solidFill>
                  <a:latin typeface="Consolas" panose="020B0609020204030204" pitchFamily="49" charset="0"/>
                </a:rPr>
                <a:t>NameError</a:t>
              </a:r>
              <a:r>
                <a:rPr lang="en-US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, </a:t>
              </a:r>
              <a:r>
                <a:rPr lang="en-US" sz="1800" b="0" i="0" noProof="1">
                  <a:solidFill>
                    <a:srgbClr val="660099"/>
                  </a:solidFill>
                  <a:latin typeface="Consolas" panose="020B0609020204030204" pitchFamily="49" charset="0"/>
                </a:rPr>
                <a:t>run</a:t>
              </a:r>
              <a:r>
                <a:rPr lang="en-US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en-US" sz="1800" b="1" i="0" noProof="1">
                  <a:solidFill>
                    <a:srgbClr val="000080"/>
                  </a:solidFill>
                  <a:latin typeface="Consolas" panose="020B0609020204030204" pitchFamily="49" charset="0"/>
                </a:rPr>
                <a:t>False</a:t>
              </a:r>
              <a:r>
                <a:rPr lang="en-US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, </a:t>
              </a:r>
              <a:r>
                <a:rPr lang="en-US" sz="1800" b="0" i="0" noProof="1">
                  <a:solidFill>
                    <a:srgbClr val="660099"/>
                  </a:solidFill>
                  <a:latin typeface="Consolas" panose="020B0609020204030204" pitchFamily="49" charset="0"/>
                </a:rPr>
                <a:t>strict</a:t>
              </a:r>
              <a:r>
                <a:rPr lang="en-US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en-US" sz="1800" b="1" i="0" noProof="1">
                  <a:solidFill>
                    <a:srgbClr val="000080"/>
                  </a:solidFill>
                  <a:latin typeface="Consolas" panose="020B0609020204030204" pitchFamily="49" charset="0"/>
                </a:rPr>
                <a:t>True</a:t>
              </a:r>
              <a:r>
                <a:rPr lang="en-US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)</a:t>
              </a:r>
              <a:endParaRPr kumimoji="0" lang="en-US" altLang="en-US" sz="1800" b="0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GB" sz="1800" b="0" i="0" noProof="1">
                  <a:solidFill>
                    <a:srgbClr val="0000B2"/>
                  </a:solidFill>
                  <a:latin typeface="Consolas" panose="020B0609020204030204" pitchFamily="49" charset="0"/>
                </a:rPr>
                <a:t>@pytest.mark.usefixtures</a:t>
              </a:r>
              <a: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(</a:t>
              </a:r>
              <a:r>
                <a:rPr lang="en-GB" sz="1800" b="1" i="0" noProof="1">
                  <a:solidFill>
                    <a:srgbClr val="008080"/>
                  </a:solidFill>
                  <a:latin typeface="Consolas" panose="020B0609020204030204" pitchFamily="49" charset="0"/>
                </a:rPr>
                <a:t>"clean_dir"</a:t>
              </a:r>
              <a: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)</a:t>
              </a:r>
              <a:endParaRPr lang="en-US" altLang="en-US" sz="1800" noProof="1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altLang="en-US" sz="1800" noProof="1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altLang="en-US" sz="1800" noProof="1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ClrTx/>
              </a:pPr>
              <a:r>
                <a:rPr lang="en-US" sz="1800" b="0" i="1" noProof="1">
                  <a:solidFill>
                    <a:srgbClr val="808080"/>
                  </a:solidFill>
                  <a:latin typeface="Consolas" panose="020B0609020204030204" pitchFamily="49" charset="0"/>
                </a:rPr>
                <a:t># On module level</a:t>
              </a:r>
              <a:br>
                <a:rPr lang="en-US" sz="1800" b="0" i="1" noProof="1">
                  <a:solidFill>
                    <a:srgbClr val="808080"/>
                  </a:solidFill>
                  <a:latin typeface="Consolas" panose="020B0609020204030204" pitchFamily="49" charset="0"/>
                </a:rPr>
              </a:br>
              <a:r>
                <a:rPr lang="en-US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pytestmark = pytest.mark.skipif(</a:t>
              </a:r>
              <a:r>
                <a:rPr lang="en-US" sz="1800" b="0" i="0" noProof="1">
                  <a:solidFill>
                    <a:srgbClr val="660099"/>
                  </a:solidFill>
                  <a:latin typeface="Consolas" panose="020B0609020204030204" pitchFamily="49" charset="0"/>
                </a:rPr>
                <a:t>condition</a:t>
              </a:r>
              <a:r>
                <a:rPr lang="en-US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en-US" sz="1800" b="1" i="0" noProof="1">
                  <a:solidFill>
                    <a:srgbClr val="008080"/>
                  </a:solidFill>
                  <a:latin typeface="Consolas" panose="020B0609020204030204" pitchFamily="49" charset="0"/>
                </a:rPr>
                <a:t>"..." </a:t>
              </a:r>
              <a:r>
                <a:rPr lang="en-US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&gt; </a:t>
              </a:r>
              <a:r>
                <a:rPr lang="en-US" sz="1800" b="0" i="0" noProof="1">
                  <a:solidFill>
                    <a:srgbClr val="0000FF"/>
                  </a:solidFill>
                  <a:latin typeface="Consolas" panose="020B0609020204030204" pitchFamily="49" charset="0"/>
                </a:rPr>
                <a:t>0</a:t>
              </a:r>
              <a:r>
                <a:rPr lang="en-US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, </a:t>
              </a:r>
              <a:r>
                <a:rPr lang="en-US" sz="1800" b="0" i="0" noProof="1">
                  <a:solidFill>
                    <a:srgbClr val="660099"/>
                  </a:solidFill>
                  <a:latin typeface="Consolas" panose="020B0609020204030204" pitchFamily="49" charset="0"/>
                </a:rPr>
                <a:t>reason</a:t>
              </a:r>
              <a:r>
                <a:rPr lang="en-US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en-US" sz="1800" b="1" i="0" noProof="1">
                  <a:solidFill>
                    <a:srgbClr val="008080"/>
                  </a:solidFill>
                  <a:latin typeface="Consolas" panose="020B0609020204030204" pitchFamily="49" charset="0"/>
                </a:rPr>
                <a:t>"..."</a:t>
              </a:r>
              <a:r>
                <a:rPr lang="en-US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)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pytestmark = pytest.mark.usefixtures(</a:t>
              </a:r>
              <a:r>
                <a:rPr lang="en-GB" sz="1800" b="1" i="0" noProof="1">
                  <a:solidFill>
                    <a:srgbClr val="008080"/>
                  </a:solidFill>
                  <a:latin typeface="Consolas" panose="020B0609020204030204" pitchFamily="49" charset="0"/>
                </a:rPr>
                <a:t>"clean_dir", "another_fixture"</a:t>
              </a:r>
              <a: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)</a:t>
              </a:r>
              <a:b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</a:br>
              <a:endParaRPr kumimoji="0" lang="en-US" altLang="en-US" sz="1800" b="0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732113BC-AD12-45E1-BA52-0A5721F451D5}"/>
                </a:ext>
              </a:extLst>
            </p:cNvPr>
            <p:cNvSpPr txBox="1"/>
            <p:nvPr/>
          </p:nvSpPr>
          <p:spPr>
            <a:xfrm>
              <a:off x="1532447" y="1869273"/>
              <a:ext cx="7560000" cy="338554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r>
                <a:rPr lang="en-GB" sz="1600" i="1" dirty="0">
                  <a:latin typeface="Quicksand" panose="020B0604020202020204" charset="0"/>
                </a:rPr>
                <a:t>Marks summary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031039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4D6B66E-600F-461D-97DB-785FA91CCD42}"/>
              </a:ext>
            </a:extLst>
          </p:cNvPr>
          <p:cNvSpPr txBox="1"/>
          <p:nvPr/>
        </p:nvSpPr>
        <p:spPr>
          <a:xfrm>
            <a:off x="2340000" y="1776693"/>
            <a:ext cx="9924143" cy="72696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lnSpc>
                <a:spcPct val="250000"/>
              </a:lnSpc>
            </a:pPr>
            <a:r>
              <a:rPr lang="en-US" sz="3200" b="1" dirty="0">
                <a:solidFill>
                  <a:schemeClr val="lt1"/>
                </a:solidFill>
                <a:latin typeface="Quicksand"/>
                <a:sym typeface="Quicksand"/>
              </a:rPr>
              <a:t>What testing platforms are out there?</a:t>
            </a:r>
          </a:p>
          <a:p>
            <a:pPr rtl="0">
              <a:lnSpc>
                <a:spcPct val="250000"/>
              </a:lnSpc>
            </a:pPr>
            <a:r>
              <a:rPr lang="en-US" sz="3200" b="1" dirty="0">
                <a:solidFill>
                  <a:schemeClr val="lt1"/>
                </a:solidFill>
                <a:latin typeface="Quicksand"/>
                <a:sym typeface="Quicksand"/>
              </a:rPr>
              <a:t>How many tests should you write?</a:t>
            </a:r>
          </a:p>
          <a:p>
            <a:pPr rtl="0">
              <a:lnSpc>
                <a:spcPct val="250000"/>
              </a:lnSpc>
            </a:pPr>
            <a:r>
              <a:rPr lang="en-US" sz="3200" b="1" dirty="0">
                <a:solidFill>
                  <a:schemeClr val="lt1"/>
                </a:solidFill>
                <a:latin typeface="Quicksand"/>
                <a:sym typeface="Quicksand"/>
              </a:rPr>
              <a:t>How to make tests fast?</a:t>
            </a:r>
          </a:p>
          <a:p>
            <a:pPr rtl="0">
              <a:lnSpc>
                <a:spcPct val="250000"/>
              </a:lnSpc>
            </a:pPr>
            <a:r>
              <a:rPr lang="en-US" sz="3200" b="1" dirty="0">
                <a:solidFill>
                  <a:schemeClr val="lt1"/>
                </a:solidFill>
                <a:latin typeface="Quicksand"/>
                <a:sym typeface="Quicksand"/>
              </a:rPr>
              <a:t>What is test driven development?</a:t>
            </a:r>
          </a:p>
          <a:p>
            <a:pPr rtl="0">
              <a:lnSpc>
                <a:spcPct val="250000"/>
              </a:lnSpc>
            </a:pPr>
            <a:r>
              <a:rPr lang="en-US" sz="3200" b="1" dirty="0">
                <a:solidFill>
                  <a:schemeClr val="lt1"/>
                </a:solidFill>
                <a:latin typeface="Quicksand"/>
                <a:sym typeface="Quicksand"/>
              </a:rPr>
              <a:t>How to integrate test in your CI/CD?</a:t>
            </a:r>
          </a:p>
          <a:p>
            <a:pPr rtl="0">
              <a:lnSpc>
                <a:spcPct val="250000"/>
              </a:lnSpc>
            </a:pPr>
            <a:r>
              <a:rPr lang="en-US" sz="3200" b="1" dirty="0">
                <a:solidFill>
                  <a:schemeClr val="lt1"/>
                </a:solidFill>
                <a:latin typeface="Quicksand"/>
                <a:sym typeface="Quicksand"/>
              </a:rPr>
              <a:t>How to test for Data Science?</a:t>
            </a:r>
            <a:endParaRPr lang="en-GB" sz="3200" b="1" dirty="0">
              <a:solidFill>
                <a:schemeClr val="lt1"/>
              </a:solidFill>
              <a:latin typeface="Quicksand"/>
              <a:sym typeface="Quicksand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2E5A95A-29D5-4B74-819F-FA2B419FEA39}"/>
              </a:ext>
            </a:extLst>
          </p:cNvPr>
          <p:cNvCxnSpPr>
            <a:cxnSpLocks/>
          </p:cNvCxnSpPr>
          <p:nvPr/>
        </p:nvCxnSpPr>
        <p:spPr>
          <a:xfrm>
            <a:off x="1051560" y="-226423"/>
            <a:ext cx="972457" cy="0"/>
          </a:xfrm>
          <a:prstGeom prst="line">
            <a:avLst/>
          </a:prstGeom>
          <a:ln w="63500" cap="rnd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9FAEDAF-0D38-48A6-9A92-D352C70FD7A5}"/>
              </a:ext>
            </a:extLst>
          </p:cNvPr>
          <p:cNvCxnSpPr>
            <a:cxnSpLocks/>
          </p:cNvCxnSpPr>
          <p:nvPr/>
        </p:nvCxnSpPr>
        <p:spPr>
          <a:xfrm>
            <a:off x="10759440" y="-226423"/>
            <a:ext cx="2804160" cy="0"/>
          </a:xfrm>
          <a:prstGeom prst="line">
            <a:avLst/>
          </a:prstGeom>
          <a:ln w="63500" cap="rnd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17710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56"/>
          <p:cNvSpPr txBox="1">
            <a:spLocks noGrp="1"/>
          </p:cNvSpPr>
          <p:nvPr>
            <p:ph type="ftr" idx="11"/>
          </p:nvPr>
        </p:nvSpPr>
        <p:spPr>
          <a:xfrm>
            <a:off x="2340000" y="10602000"/>
            <a:ext cx="1080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3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Testing for Data Science</a:t>
            </a:r>
            <a:endParaRPr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99E323-87D3-4292-B306-713B618839DE}"/>
              </a:ext>
            </a:extLst>
          </p:cNvPr>
          <p:cNvSpPr txBox="1"/>
          <p:nvPr/>
        </p:nvSpPr>
        <p:spPr>
          <a:xfrm>
            <a:off x="2172528" y="555292"/>
            <a:ext cx="3600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b="1" dirty="0">
                <a:solidFill>
                  <a:srgbClr val="00B9AD"/>
                </a:solidFill>
                <a:latin typeface="Quicksand"/>
                <a:sym typeface="Quicksand"/>
              </a:rPr>
              <a:t>Fixtures</a:t>
            </a:r>
            <a:endParaRPr lang="en-GB" sz="2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43ACA8-03B6-494A-97AF-3C564956DE23}"/>
              </a:ext>
            </a:extLst>
          </p:cNvPr>
          <p:cNvSpPr txBox="1"/>
          <p:nvPr/>
        </p:nvSpPr>
        <p:spPr>
          <a:xfrm>
            <a:off x="4968002" y="347350"/>
            <a:ext cx="3600000" cy="731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5" indent="0" rtl="0">
              <a:lnSpc>
                <a:spcPct val="171428"/>
              </a:lnSpc>
              <a:spcBef>
                <a:spcPts val="0"/>
              </a:spcBef>
              <a:spcAft>
                <a:spcPts val="0"/>
              </a:spcAft>
              <a:buClr>
                <a:srgbClr val="0C2749"/>
              </a:buClr>
              <a:buSzPts val="1820"/>
              <a:buNone/>
            </a:pPr>
            <a:r>
              <a:rPr lang="en-GB" sz="2800" b="1" dirty="0">
                <a:solidFill>
                  <a:srgbClr val="00B9AD"/>
                </a:solidFill>
                <a:latin typeface="Quicksand"/>
                <a:sym typeface="Quicksand"/>
              </a:rPr>
              <a:t>Marks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EB4ABE-B03A-4C08-98C3-0F1292B582C5}"/>
              </a:ext>
            </a:extLst>
          </p:cNvPr>
          <p:cNvSpPr txBox="1"/>
          <p:nvPr/>
        </p:nvSpPr>
        <p:spPr>
          <a:xfrm>
            <a:off x="7649176" y="555292"/>
            <a:ext cx="3600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b="1" dirty="0">
                <a:solidFill>
                  <a:srgbClr val="00B9AD"/>
                </a:solidFill>
                <a:latin typeface="Quicksand"/>
                <a:sym typeface="Quicksand"/>
              </a:rPr>
              <a:t>Parametrize</a:t>
            </a:r>
            <a:endParaRPr lang="en-GB" sz="2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797BA1-74C3-4CB3-B6E1-96E27A746EC9}"/>
              </a:ext>
            </a:extLst>
          </p:cNvPr>
          <p:cNvSpPr txBox="1"/>
          <p:nvPr/>
        </p:nvSpPr>
        <p:spPr>
          <a:xfrm>
            <a:off x="11340000" y="347350"/>
            <a:ext cx="3600000" cy="731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5" indent="0" rtl="0">
              <a:lnSpc>
                <a:spcPct val="171428"/>
              </a:lnSpc>
              <a:spcBef>
                <a:spcPts val="0"/>
              </a:spcBef>
              <a:spcAft>
                <a:spcPts val="0"/>
              </a:spcAft>
              <a:buClr>
                <a:srgbClr val="0C2749"/>
              </a:buClr>
              <a:buSzPts val="1820"/>
              <a:buNone/>
            </a:pPr>
            <a:r>
              <a:rPr lang="en-GB" sz="2800" b="1" dirty="0">
                <a:solidFill>
                  <a:srgbClr val="00B9AD"/>
                </a:solidFill>
                <a:latin typeface="Quicksand"/>
                <a:sym typeface="Quicksand"/>
              </a:rPr>
              <a:t>Error handling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30BF3D-CBFA-489D-AAAF-CBEF3CE987A1}"/>
              </a:ext>
            </a:extLst>
          </p:cNvPr>
          <p:cNvSpPr txBox="1"/>
          <p:nvPr/>
        </p:nvSpPr>
        <p:spPr>
          <a:xfrm>
            <a:off x="14802223" y="347350"/>
            <a:ext cx="3600000" cy="731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5" indent="0" rtl="0">
              <a:lnSpc>
                <a:spcPct val="171428"/>
              </a:lnSpc>
              <a:spcBef>
                <a:spcPts val="0"/>
              </a:spcBef>
              <a:spcAft>
                <a:spcPts val="0"/>
              </a:spcAft>
              <a:buClr>
                <a:srgbClr val="0C2749"/>
              </a:buClr>
              <a:buSzPts val="1820"/>
              <a:buNone/>
            </a:pPr>
            <a:r>
              <a:rPr lang="en-GB" sz="2800" b="1" dirty="0">
                <a:solidFill>
                  <a:srgbClr val="00B9AD"/>
                </a:solidFill>
                <a:latin typeface="Quicksand"/>
                <a:sym typeface="Quicksand"/>
              </a:rPr>
              <a:t>Temporary paths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D7129FE-1180-44B3-90EA-65F23F6F6D2A}"/>
              </a:ext>
            </a:extLst>
          </p:cNvPr>
          <p:cNvGrpSpPr/>
          <p:nvPr/>
        </p:nvGrpSpPr>
        <p:grpSpPr>
          <a:xfrm>
            <a:off x="7705792" y="1161556"/>
            <a:ext cx="2196000" cy="63006"/>
            <a:chOff x="1485900" y="2038350"/>
            <a:chExt cx="2266950" cy="76200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3B3202E-4648-445C-90F8-A05DEC460EF5}"/>
                </a:ext>
              </a:extLst>
            </p:cNvPr>
            <p:cNvCxnSpPr>
              <a:cxnSpLocks/>
            </p:cNvCxnSpPr>
            <p:nvPr/>
          </p:nvCxnSpPr>
          <p:spPr>
            <a:xfrm>
              <a:off x="1485900" y="2038350"/>
              <a:ext cx="0" cy="76200"/>
            </a:xfrm>
            <a:prstGeom prst="line">
              <a:avLst/>
            </a:prstGeom>
            <a:ln w="28575" cap="rnd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9FD05794-AFFD-42EF-934C-5B4CF447316A}"/>
                </a:ext>
              </a:extLst>
            </p:cNvPr>
            <p:cNvCxnSpPr>
              <a:cxnSpLocks/>
            </p:cNvCxnSpPr>
            <p:nvPr/>
          </p:nvCxnSpPr>
          <p:spPr>
            <a:xfrm>
              <a:off x="3752850" y="2038350"/>
              <a:ext cx="0" cy="76200"/>
            </a:xfrm>
            <a:prstGeom prst="line">
              <a:avLst/>
            </a:prstGeom>
            <a:ln w="28575" cap="rnd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88E49A9B-C602-49EC-BD08-EC256825DB71}"/>
                </a:ext>
              </a:extLst>
            </p:cNvPr>
            <p:cNvCxnSpPr>
              <a:cxnSpLocks/>
            </p:cNvCxnSpPr>
            <p:nvPr/>
          </p:nvCxnSpPr>
          <p:spPr>
            <a:xfrm>
              <a:off x="1485900" y="2114550"/>
              <a:ext cx="2266950" cy="0"/>
            </a:xfrm>
            <a:prstGeom prst="line">
              <a:avLst/>
            </a:prstGeom>
            <a:ln w="28575" cap="rnd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08CE3A8-129C-40C6-9240-67DDE34745FE}"/>
              </a:ext>
            </a:extLst>
          </p:cNvPr>
          <p:cNvGrpSpPr/>
          <p:nvPr/>
        </p:nvGrpSpPr>
        <p:grpSpPr>
          <a:xfrm>
            <a:off x="360337" y="2217617"/>
            <a:ext cx="9306114" cy="2665460"/>
            <a:chOff x="1520638" y="1869273"/>
            <a:chExt cx="7571809" cy="2665460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AAED312F-945F-4F80-A00B-9C3B87E5BA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20638" y="2226409"/>
              <a:ext cx="7560000" cy="2308324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1800" b="0" i="0" noProof="1">
                  <a:solidFill>
                    <a:srgbClr val="0000B2"/>
                  </a:solidFill>
                  <a:latin typeface="Consolas" panose="020B0609020204030204" pitchFamily="49" charset="0"/>
                </a:rPr>
                <a:t>@pytest.mark.parametrize</a:t>
              </a:r>
              <a:r>
                <a:rPr lang="en-US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(</a:t>
              </a:r>
              <a:r>
                <a:rPr lang="en-US" sz="1800" b="1" i="0" noProof="1">
                  <a:solidFill>
                    <a:srgbClr val="008080"/>
                  </a:solidFill>
                  <a:latin typeface="Consolas" panose="020B0609020204030204" pitchFamily="49" charset="0"/>
                </a:rPr>
                <a:t>"n, expected"</a:t>
              </a:r>
              <a:r>
                <a:rPr lang="en-US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, [(</a:t>
              </a:r>
              <a:r>
                <a:rPr lang="en-US" sz="1800" b="0" i="0" noProof="1">
                  <a:solidFill>
                    <a:srgbClr val="0000FF"/>
                  </a:solidFill>
                  <a:latin typeface="Consolas" panose="020B0609020204030204" pitchFamily="49" charset="0"/>
                </a:rPr>
                <a:t>1</a:t>
              </a:r>
              <a:r>
                <a:rPr lang="en-US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, </a:t>
              </a:r>
              <a:r>
                <a:rPr lang="en-US" sz="1800" b="0" i="0" noProof="1">
                  <a:solidFill>
                    <a:srgbClr val="0000FF"/>
                  </a:solidFill>
                  <a:latin typeface="Consolas" panose="020B0609020204030204" pitchFamily="49" charset="0"/>
                </a:rPr>
                <a:t>2</a:t>
              </a:r>
              <a:r>
                <a:rPr lang="en-US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), (</a:t>
              </a:r>
              <a:r>
                <a:rPr lang="en-US" sz="1800" b="0" i="0" noProof="1">
                  <a:solidFill>
                    <a:srgbClr val="0000FF"/>
                  </a:solidFill>
                  <a:latin typeface="Consolas" panose="020B0609020204030204" pitchFamily="49" charset="0"/>
                </a:rPr>
                <a:t>3</a:t>
              </a:r>
              <a:r>
                <a:rPr lang="en-US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, </a:t>
              </a:r>
              <a:r>
                <a:rPr lang="en-US" sz="1800" b="0" i="0" noProof="1">
                  <a:solidFill>
                    <a:srgbClr val="0000FF"/>
                  </a:solidFill>
                  <a:latin typeface="Consolas" panose="020B0609020204030204" pitchFamily="49" charset="0"/>
                </a:rPr>
                <a:t>4</a:t>
              </a:r>
              <a:r>
                <a:rPr lang="en-US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)])</a:t>
              </a:r>
              <a:br>
                <a:rPr lang="en-US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</a:br>
              <a:r>
                <a:rPr lang="en-US" sz="1800" b="1" i="0" noProof="1">
                  <a:solidFill>
                    <a:srgbClr val="000080"/>
                  </a:solidFill>
                  <a:latin typeface="Consolas" panose="020B0609020204030204" pitchFamily="49" charset="0"/>
                </a:rPr>
                <a:t>class </a:t>
              </a:r>
              <a:r>
                <a:rPr lang="en-US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TestClass:</a:t>
              </a:r>
              <a:br>
                <a:rPr lang="en-US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</a:br>
              <a:r>
                <a:rPr lang="en-US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    </a:t>
              </a:r>
              <a:r>
                <a:rPr lang="en-US" sz="1800" b="1" i="0" noProof="1">
                  <a:solidFill>
                    <a:srgbClr val="000080"/>
                  </a:solidFill>
                  <a:latin typeface="Consolas" panose="020B0609020204030204" pitchFamily="49" charset="0"/>
                </a:rPr>
                <a:t>def </a:t>
              </a:r>
              <a:r>
                <a:rPr lang="en-US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test_simple_case(</a:t>
              </a:r>
              <a:r>
                <a:rPr lang="en-US" sz="1800" b="0" i="0" noProof="1">
                  <a:solidFill>
                    <a:srgbClr val="94558D"/>
                  </a:solidFill>
                  <a:latin typeface="Consolas" panose="020B0609020204030204" pitchFamily="49" charset="0"/>
                </a:rPr>
                <a:t>self</a:t>
              </a:r>
              <a:r>
                <a:rPr lang="en-US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, n, expected):</a:t>
              </a:r>
              <a:br>
                <a:rPr lang="en-US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</a:br>
              <a:r>
                <a:rPr lang="en-US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        </a:t>
              </a:r>
              <a:r>
                <a:rPr lang="en-US" sz="1800" b="1" i="0" noProof="1">
                  <a:solidFill>
                    <a:srgbClr val="000080"/>
                  </a:solidFill>
                  <a:latin typeface="Consolas" panose="020B0609020204030204" pitchFamily="49" charset="0"/>
                </a:rPr>
                <a:t>assert </a:t>
              </a:r>
              <a:r>
                <a:rPr lang="en-US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n + </a:t>
              </a:r>
              <a:r>
                <a:rPr lang="en-US" sz="1800" b="0" i="0" noProof="1">
                  <a:solidFill>
                    <a:srgbClr val="0000FF"/>
                  </a:solidFill>
                  <a:latin typeface="Consolas" panose="020B0609020204030204" pitchFamily="49" charset="0"/>
                </a:rPr>
                <a:t>1 </a:t>
              </a:r>
              <a:r>
                <a:rPr lang="en-US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== expected</a:t>
              </a:r>
              <a:br>
                <a:rPr lang="en-US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</a:br>
              <a:br>
                <a:rPr lang="en-US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</a:br>
              <a:r>
                <a:rPr lang="en-US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    </a:t>
              </a:r>
              <a:r>
                <a:rPr lang="en-US" sz="1800" b="1" i="0" noProof="1">
                  <a:solidFill>
                    <a:srgbClr val="000080"/>
                  </a:solidFill>
                  <a:latin typeface="Consolas" panose="020B0609020204030204" pitchFamily="49" charset="0"/>
                </a:rPr>
                <a:t>def </a:t>
              </a:r>
              <a:r>
                <a:rPr lang="en-US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test_weird_simple_case(</a:t>
              </a:r>
              <a:r>
                <a:rPr lang="en-US" sz="1800" b="0" i="0" noProof="1">
                  <a:solidFill>
                    <a:srgbClr val="94558D"/>
                  </a:solidFill>
                  <a:latin typeface="Consolas" panose="020B0609020204030204" pitchFamily="49" charset="0"/>
                </a:rPr>
                <a:t>self</a:t>
              </a:r>
              <a:r>
                <a:rPr lang="en-US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, n, expected):</a:t>
              </a:r>
              <a:br>
                <a:rPr lang="en-US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</a:br>
              <a:r>
                <a:rPr lang="en-US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        </a:t>
              </a:r>
              <a:r>
                <a:rPr lang="en-US" sz="1800" b="1" i="0" noProof="1">
                  <a:solidFill>
                    <a:srgbClr val="000080"/>
                  </a:solidFill>
                  <a:latin typeface="Consolas" panose="020B0609020204030204" pitchFamily="49" charset="0"/>
                </a:rPr>
                <a:t>assert </a:t>
              </a:r>
              <a:r>
                <a:rPr lang="en-US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(n * </a:t>
              </a:r>
              <a:r>
                <a:rPr lang="en-US" sz="1800" b="0" i="0" noProof="1">
                  <a:solidFill>
                    <a:srgbClr val="0000FF"/>
                  </a:solidFill>
                  <a:latin typeface="Consolas" panose="020B0609020204030204" pitchFamily="49" charset="0"/>
                </a:rPr>
                <a:t>1</a:t>
              </a:r>
              <a:r>
                <a:rPr lang="en-US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) + </a:t>
              </a:r>
              <a:r>
                <a:rPr lang="en-US" sz="1800" b="0" i="0" noProof="1">
                  <a:solidFill>
                    <a:srgbClr val="0000FF"/>
                  </a:solidFill>
                  <a:latin typeface="Consolas" panose="020B0609020204030204" pitchFamily="49" charset="0"/>
                </a:rPr>
                <a:t>1 </a:t>
              </a:r>
              <a:r>
                <a:rPr lang="en-US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== expected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altLang="en-US" sz="1800" b="0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9FBEEB6-6E8A-4014-A35E-E94A40C19767}"/>
                </a:ext>
              </a:extLst>
            </p:cNvPr>
            <p:cNvSpPr txBox="1"/>
            <p:nvPr/>
          </p:nvSpPr>
          <p:spPr>
            <a:xfrm>
              <a:off x="1532447" y="1869273"/>
              <a:ext cx="7560000" cy="338554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r>
                <a:rPr lang="en-GB" sz="1600" i="1" dirty="0">
                  <a:latin typeface="Quicksand" panose="020B0604020202020204" charset="0"/>
                </a:rPr>
                <a:t>With a mark for a test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6AC833E-F259-4D47-8B17-64B99FE2BEC5}"/>
              </a:ext>
            </a:extLst>
          </p:cNvPr>
          <p:cNvGrpSpPr/>
          <p:nvPr/>
        </p:nvGrpSpPr>
        <p:grpSpPr>
          <a:xfrm>
            <a:off x="10294200" y="2217617"/>
            <a:ext cx="9291600" cy="2388461"/>
            <a:chOff x="1532447" y="1869273"/>
            <a:chExt cx="7560000" cy="2388461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DF5D198B-AB92-4B15-9445-3C8B34478A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2447" y="2226409"/>
              <a:ext cx="7560000" cy="2031325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n-GB" sz="1800" b="0" i="0" noProof="1">
                  <a:solidFill>
                    <a:srgbClr val="0000B2"/>
                  </a:solidFill>
                  <a:latin typeface="Consolas" panose="020B0609020204030204" pitchFamily="49" charset="0"/>
                </a:rPr>
                <a:t>@pytest.fixture</a:t>
              </a:r>
              <a: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(</a:t>
              </a:r>
              <a:r>
                <a:rPr lang="en-GB" sz="1800" b="0" i="0" noProof="1">
                  <a:solidFill>
                    <a:srgbClr val="660099"/>
                  </a:solidFill>
                  <a:latin typeface="Consolas" panose="020B0609020204030204" pitchFamily="49" charset="0"/>
                </a:rPr>
                <a:t>scope</a:t>
              </a:r>
              <a: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en-GB" sz="1800" b="1" i="0" noProof="1">
                  <a:solidFill>
                    <a:srgbClr val="008080"/>
                  </a:solidFill>
                  <a:latin typeface="Consolas" panose="020B0609020204030204" pitchFamily="49" charset="0"/>
                </a:rPr>
                <a:t>"module"</a:t>
              </a:r>
              <a: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, </a:t>
              </a:r>
              <a:r>
                <a:rPr lang="en-GB" sz="1800" b="0" i="0" noProof="1">
                  <a:solidFill>
                    <a:srgbClr val="660099"/>
                  </a:solidFill>
                  <a:latin typeface="Consolas" panose="020B0609020204030204" pitchFamily="49" charset="0"/>
                </a:rPr>
                <a:t>params</a:t>
              </a:r>
              <a: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=[</a:t>
              </a:r>
              <a:r>
                <a:rPr lang="en-GB" sz="1800" b="1" i="0" noProof="1">
                  <a:solidFill>
                    <a:srgbClr val="008080"/>
                  </a:solidFill>
                  <a:latin typeface="Consolas" panose="020B0609020204030204" pitchFamily="49" charset="0"/>
                </a:rPr>
                <a:t>"smtp.gmail.com"</a:t>
              </a:r>
              <a: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, </a:t>
              </a:r>
              <a:r>
                <a:rPr lang="en-GB" sz="1800" b="1" i="0" noProof="1">
                  <a:solidFill>
                    <a:srgbClr val="008080"/>
                  </a:solidFill>
                  <a:latin typeface="Consolas" panose="020B0609020204030204" pitchFamily="49" charset="0"/>
                </a:rPr>
                <a:t>"mail.python.org"</a:t>
              </a:r>
              <a: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])</a:t>
              </a:r>
              <a:b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</a:br>
              <a:r>
                <a:rPr lang="en-GB" sz="1800" b="1" i="0" noProof="1">
                  <a:solidFill>
                    <a:srgbClr val="000080"/>
                  </a:solidFill>
                  <a:latin typeface="Consolas" panose="020B0609020204030204" pitchFamily="49" charset="0"/>
                </a:rPr>
                <a:t>def </a:t>
              </a:r>
              <a: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smtp_connection(request):</a:t>
              </a:r>
              <a:b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</a:br>
              <a: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    smtp_connection = smtplib.SMTP(request.param, </a:t>
              </a:r>
              <a:r>
                <a:rPr lang="en-GB" sz="1800" b="0" i="0" noProof="1">
                  <a:solidFill>
                    <a:srgbClr val="0000FF"/>
                  </a:solidFill>
                  <a:latin typeface="Consolas" panose="020B0609020204030204" pitchFamily="49" charset="0"/>
                </a:rPr>
                <a:t>587</a:t>
              </a:r>
              <a: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, </a:t>
              </a:r>
              <a:r>
                <a:rPr lang="en-GB" sz="1800" b="0" i="0" noProof="1">
                  <a:solidFill>
                    <a:srgbClr val="660099"/>
                  </a:solidFill>
                  <a:latin typeface="Consolas" panose="020B0609020204030204" pitchFamily="49" charset="0"/>
                </a:rPr>
                <a:t>timeout</a:t>
              </a:r>
              <a: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en-GB" sz="1800" b="0" i="0" noProof="1">
                  <a:solidFill>
                    <a:srgbClr val="0000FF"/>
                  </a:solidFill>
                  <a:latin typeface="Consolas" panose="020B0609020204030204" pitchFamily="49" charset="0"/>
                </a:rPr>
                <a:t>5</a:t>
              </a:r>
              <a: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)</a:t>
              </a:r>
              <a:b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</a:br>
              <a: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    </a:t>
              </a:r>
              <a:r>
                <a:rPr lang="en-GB" sz="1800" b="1" i="0" noProof="1">
                  <a:solidFill>
                    <a:srgbClr val="000080"/>
                  </a:solidFill>
                  <a:latin typeface="Consolas" panose="020B0609020204030204" pitchFamily="49" charset="0"/>
                </a:rPr>
                <a:t>yield </a:t>
              </a:r>
              <a: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smtp_connection</a:t>
              </a:r>
              <a:b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</a:br>
              <a: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    smtp_connection.close()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altLang="en-US" sz="1800" b="0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9C82BC4-2F93-4734-9C6E-035BC319F9C1}"/>
                </a:ext>
              </a:extLst>
            </p:cNvPr>
            <p:cNvSpPr txBox="1"/>
            <p:nvPr/>
          </p:nvSpPr>
          <p:spPr>
            <a:xfrm>
              <a:off x="1532447" y="1869273"/>
              <a:ext cx="7560000" cy="338554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r>
                <a:rPr lang="en-GB" sz="1600" i="1" dirty="0">
                  <a:latin typeface="Quicksand" panose="020B0604020202020204" charset="0"/>
                </a:rPr>
                <a:t>For a fixture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7073C58-3DC2-4EDA-902E-E91B1F086D82}"/>
              </a:ext>
            </a:extLst>
          </p:cNvPr>
          <p:cNvGrpSpPr/>
          <p:nvPr/>
        </p:nvGrpSpPr>
        <p:grpSpPr>
          <a:xfrm>
            <a:off x="374851" y="5464705"/>
            <a:ext cx="10148006" cy="4050455"/>
            <a:chOff x="1520638" y="1869273"/>
            <a:chExt cx="7571809" cy="4050455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6E717DD6-5945-4A46-A5CE-97BBFC3098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20638" y="2226409"/>
              <a:ext cx="7560000" cy="3693319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n-GB" sz="1800" b="0" i="0" noProof="1">
                  <a:solidFill>
                    <a:srgbClr val="0000B2"/>
                  </a:solidFill>
                  <a:latin typeface="Consolas" panose="020B0609020204030204" pitchFamily="49" charset="0"/>
                </a:rPr>
                <a:t>@pytest.mark.parametrize</a:t>
              </a:r>
              <a: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(</a:t>
              </a:r>
              <a:b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</a:br>
              <a: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    (</a:t>
              </a:r>
              <a:r>
                <a:rPr lang="en-GB" sz="1800" b="1" i="0" noProof="1">
                  <a:solidFill>
                    <a:srgbClr val="008080"/>
                  </a:solidFill>
                  <a:latin typeface="Consolas" panose="020B0609020204030204" pitchFamily="49" charset="0"/>
                </a:rPr>
                <a:t>"n"</a:t>
              </a:r>
              <a: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, </a:t>
              </a:r>
              <a:r>
                <a:rPr lang="en-GB" sz="1800" b="1" i="0" noProof="1">
                  <a:solidFill>
                    <a:srgbClr val="008080"/>
                  </a:solidFill>
                  <a:latin typeface="Consolas" panose="020B0609020204030204" pitchFamily="49" charset="0"/>
                </a:rPr>
                <a:t>"expected"</a:t>
              </a:r>
              <a: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),</a:t>
              </a:r>
              <a:b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</a:br>
              <a: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    [(</a:t>
              </a:r>
              <a:r>
                <a:rPr lang="en-GB" sz="1800" b="0" i="0" noProof="1">
                  <a:solidFill>
                    <a:srgbClr val="0000FF"/>
                  </a:solidFill>
                  <a:latin typeface="Consolas" panose="020B0609020204030204" pitchFamily="49" charset="0"/>
                </a:rPr>
                <a:t>1</a:t>
              </a:r>
              <a: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, </a:t>
              </a:r>
              <a:r>
                <a:rPr lang="en-GB" sz="1800" b="0" i="0" noProof="1">
                  <a:solidFill>
                    <a:srgbClr val="0000FF"/>
                  </a:solidFill>
                  <a:latin typeface="Consolas" panose="020B0609020204030204" pitchFamily="49" charset="0"/>
                </a:rPr>
                <a:t>1</a:t>
              </a:r>
              <a: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),</a:t>
              </a:r>
              <a:b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</a:br>
              <a: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     (</a:t>
              </a:r>
              <a:r>
                <a:rPr lang="en-GB" sz="1800" b="0" i="0" noProof="1">
                  <a:solidFill>
                    <a:srgbClr val="0000FF"/>
                  </a:solidFill>
                  <a:latin typeface="Consolas" panose="020B0609020204030204" pitchFamily="49" charset="0"/>
                </a:rPr>
                <a:t>3</a:t>
              </a:r>
              <a: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, </a:t>
              </a:r>
              <a:r>
                <a:rPr lang="en-GB" sz="1800" b="0" i="0" noProof="1">
                  <a:solidFill>
                    <a:srgbClr val="0000FF"/>
                  </a:solidFill>
                  <a:latin typeface="Consolas" panose="020B0609020204030204" pitchFamily="49" charset="0"/>
                </a:rPr>
                <a:t>6</a:t>
              </a:r>
              <a: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),</a:t>
              </a:r>
              <a:b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</a:br>
              <a: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     pytest.param(</a:t>
              </a:r>
              <a:r>
                <a:rPr lang="en-GB" sz="1800" b="0" i="0" noProof="1">
                  <a:solidFill>
                    <a:srgbClr val="0000FF"/>
                  </a:solidFill>
                  <a:latin typeface="Consolas" panose="020B0609020204030204" pitchFamily="49" charset="0"/>
                </a:rPr>
                <a:t>40000</a:t>
              </a:r>
              <a: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, </a:t>
              </a:r>
              <a:r>
                <a:rPr lang="en-GB" sz="1800" b="0" i="0" noProof="1">
                  <a:solidFill>
                    <a:srgbClr val="0000FF"/>
                  </a:solidFill>
                  <a:latin typeface="Consolas" panose="020B0609020204030204" pitchFamily="49" charset="0"/>
                </a:rPr>
                <a:t>0</a:t>
              </a:r>
              <a: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, </a:t>
              </a:r>
              <a:r>
                <a:rPr lang="en-GB" sz="1800" b="0" i="0" noProof="1">
                  <a:solidFill>
                    <a:srgbClr val="660099"/>
                  </a:solidFill>
                  <a:latin typeface="Consolas" panose="020B0609020204030204" pitchFamily="49" charset="0"/>
                </a:rPr>
                <a:t>marks</a:t>
              </a:r>
              <a: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=pytest.mark.xfail(</a:t>
              </a:r>
              <a:r>
                <a:rPr lang="en-GB" sz="1800" b="0" i="0" noProof="1">
                  <a:solidFill>
                    <a:srgbClr val="660099"/>
                  </a:solidFill>
                  <a:latin typeface="Consolas" panose="020B0609020204030204" pitchFamily="49" charset="0"/>
                </a:rPr>
                <a:t>raises</a:t>
              </a:r>
              <a: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en-GB" sz="1800" b="0" i="0" noProof="1">
                  <a:solidFill>
                    <a:srgbClr val="000080"/>
                  </a:solidFill>
                  <a:latin typeface="Consolas" panose="020B0609020204030204" pitchFamily="49" charset="0"/>
                </a:rPr>
                <a:t>RecursionError</a:t>
              </a:r>
              <a: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))])</a:t>
              </a:r>
              <a:b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</a:br>
              <a:r>
                <a:rPr lang="en-GB" sz="1800" b="1" i="0" noProof="1">
                  <a:solidFill>
                    <a:srgbClr val="000080"/>
                  </a:solidFill>
                  <a:latin typeface="Consolas" panose="020B0609020204030204" pitchFamily="49" charset="0"/>
                </a:rPr>
                <a:t>def </a:t>
              </a:r>
              <a: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test_factorial(n, expected):</a:t>
              </a:r>
              <a:b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</a:br>
              <a: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    </a:t>
              </a:r>
              <a:r>
                <a:rPr lang="en-GB" sz="1800" b="1" i="0" noProof="1">
                  <a:solidFill>
                    <a:srgbClr val="000080"/>
                  </a:solidFill>
                  <a:latin typeface="Consolas" panose="020B0609020204030204" pitchFamily="49" charset="0"/>
                </a:rPr>
                <a:t>assert </a:t>
              </a:r>
              <a: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factorial(n) == expected</a:t>
              </a:r>
              <a:b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</a:br>
              <a:b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</a:br>
              <a:b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</a:br>
              <a:r>
                <a:rPr lang="en-GB" sz="1800" b="1" i="0" noProof="1">
                  <a:solidFill>
                    <a:srgbClr val="000080"/>
                  </a:solidFill>
                  <a:latin typeface="Consolas" panose="020B0609020204030204" pitchFamily="49" charset="0"/>
                </a:rPr>
                <a:t>def </a:t>
              </a:r>
              <a: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factorial(n):</a:t>
              </a:r>
              <a:b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</a:br>
              <a: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    </a:t>
              </a:r>
              <a:r>
                <a:rPr lang="en-GB" sz="1800" b="1" i="0" noProof="1">
                  <a:solidFill>
                    <a:srgbClr val="000080"/>
                  </a:solidFill>
                  <a:latin typeface="Consolas" panose="020B0609020204030204" pitchFamily="49" charset="0"/>
                </a:rPr>
                <a:t>if </a:t>
              </a:r>
              <a: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n == </a:t>
              </a:r>
              <a:r>
                <a:rPr lang="en-GB" sz="1800" b="0" i="0" noProof="1">
                  <a:solidFill>
                    <a:srgbClr val="0000FF"/>
                  </a:solidFill>
                  <a:latin typeface="Consolas" panose="020B0609020204030204" pitchFamily="49" charset="0"/>
                </a:rPr>
                <a:t>0</a:t>
              </a:r>
              <a: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:</a:t>
              </a:r>
              <a:b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</a:br>
              <a: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        </a:t>
              </a:r>
              <a:r>
                <a:rPr lang="en-GB" sz="1800" b="1" i="0" noProof="1">
                  <a:solidFill>
                    <a:srgbClr val="000080"/>
                  </a:solidFill>
                  <a:latin typeface="Consolas" panose="020B0609020204030204" pitchFamily="49" charset="0"/>
                </a:rPr>
                <a:t>return </a:t>
              </a:r>
              <a:r>
                <a:rPr lang="en-GB" sz="1800" b="0" i="0" noProof="1">
                  <a:solidFill>
                    <a:srgbClr val="0000FF"/>
                  </a:solidFill>
                  <a:latin typeface="Consolas" panose="020B0609020204030204" pitchFamily="49" charset="0"/>
                </a:rPr>
                <a:t>1</a:t>
              </a:r>
              <a:br>
                <a:rPr lang="en-GB" sz="1800" b="0" i="0" noProof="1">
                  <a:solidFill>
                    <a:srgbClr val="0000FF"/>
                  </a:solidFill>
                  <a:latin typeface="Consolas" panose="020B0609020204030204" pitchFamily="49" charset="0"/>
                </a:rPr>
              </a:br>
              <a:r>
                <a:rPr lang="en-GB" sz="1800" b="0" i="0" noProof="1">
                  <a:solidFill>
                    <a:srgbClr val="0000FF"/>
                  </a:solidFill>
                  <a:latin typeface="Consolas" panose="020B0609020204030204" pitchFamily="49" charset="0"/>
                </a:rPr>
                <a:t>    </a:t>
              </a:r>
              <a:r>
                <a:rPr lang="en-GB" sz="1800" b="1" i="0" noProof="1">
                  <a:solidFill>
                    <a:srgbClr val="000080"/>
                  </a:solidFill>
                  <a:latin typeface="Consolas" panose="020B0609020204030204" pitchFamily="49" charset="0"/>
                </a:rPr>
                <a:t>return </a:t>
              </a:r>
              <a: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n * factorial(n - </a:t>
              </a:r>
              <a:r>
                <a:rPr lang="en-GB" sz="1800" b="0" i="0" noProof="1">
                  <a:solidFill>
                    <a:srgbClr val="0000FF"/>
                  </a:solidFill>
                  <a:latin typeface="Consolas" panose="020B0609020204030204" pitchFamily="49" charset="0"/>
                </a:rPr>
                <a:t>1</a:t>
              </a:r>
              <a: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)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38084CB-F411-427B-8316-6C557D820AF6}"/>
                </a:ext>
              </a:extLst>
            </p:cNvPr>
            <p:cNvSpPr txBox="1"/>
            <p:nvPr/>
          </p:nvSpPr>
          <p:spPr>
            <a:xfrm>
              <a:off x="1532447" y="1869273"/>
              <a:ext cx="7560000" cy="338554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r>
                <a:rPr lang="en-GB" sz="1600" i="1" dirty="0">
                  <a:latin typeface="Quicksand" panose="020B0604020202020204" charset="0"/>
                </a:rPr>
                <a:t>Mark individual test instances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210092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56"/>
          <p:cNvSpPr txBox="1">
            <a:spLocks noGrp="1"/>
          </p:cNvSpPr>
          <p:nvPr>
            <p:ph type="ftr" idx="11"/>
          </p:nvPr>
        </p:nvSpPr>
        <p:spPr>
          <a:xfrm>
            <a:off x="2340000" y="10602000"/>
            <a:ext cx="1080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3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Testing for Data Science</a:t>
            </a:r>
            <a:endParaRPr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99E323-87D3-4292-B306-713B618839DE}"/>
              </a:ext>
            </a:extLst>
          </p:cNvPr>
          <p:cNvSpPr txBox="1"/>
          <p:nvPr/>
        </p:nvSpPr>
        <p:spPr>
          <a:xfrm>
            <a:off x="2172528" y="555292"/>
            <a:ext cx="3600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b="1" dirty="0">
                <a:solidFill>
                  <a:srgbClr val="00B9AD"/>
                </a:solidFill>
                <a:latin typeface="Quicksand"/>
                <a:sym typeface="Quicksand"/>
              </a:rPr>
              <a:t>Fixtures</a:t>
            </a:r>
            <a:endParaRPr lang="en-GB" sz="2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43ACA8-03B6-494A-97AF-3C564956DE23}"/>
              </a:ext>
            </a:extLst>
          </p:cNvPr>
          <p:cNvSpPr txBox="1"/>
          <p:nvPr/>
        </p:nvSpPr>
        <p:spPr>
          <a:xfrm>
            <a:off x="4968002" y="347350"/>
            <a:ext cx="3600000" cy="731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5" indent="0" rtl="0">
              <a:lnSpc>
                <a:spcPct val="171428"/>
              </a:lnSpc>
              <a:spcBef>
                <a:spcPts val="0"/>
              </a:spcBef>
              <a:spcAft>
                <a:spcPts val="0"/>
              </a:spcAft>
              <a:buClr>
                <a:srgbClr val="0C2749"/>
              </a:buClr>
              <a:buSzPts val="1820"/>
              <a:buNone/>
            </a:pPr>
            <a:r>
              <a:rPr lang="en-GB" sz="2800" b="1" dirty="0">
                <a:solidFill>
                  <a:srgbClr val="00B9AD"/>
                </a:solidFill>
                <a:latin typeface="Quicksand"/>
                <a:sym typeface="Quicksand"/>
              </a:rPr>
              <a:t>Marks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EB4ABE-B03A-4C08-98C3-0F1292B582C5}"/>
              </a:ext>
            </a:extLst>
          </p:cNvPr>
          <p:cNvSpPr txBox="1"/>
          <p:nvPr/>
        </p:nvSpPr>
        <p:spPr>
          <a:xfrm>
            <a:off x="7649176" y="555292"/>
            <a:ext cx="3600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b="1" dirty="0">
                <a:solidFill>
                  <a:srgbClr val="00B9AD"/>
                </a:solidFill>
                <a:latin typeface="Quicksand"/>
                <a:sym typeface="Quicksand"/>
              </a:rPr>
              <a:t>Parametrize</a:t>
            </a:r>
            <a:endParaRPr lang="en-GB" sz="2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797BA1-74C3-4CB3-B6E1-96E27A746EC9}"/>
              </a:ext>
            </a:extLst>
          </p:cNvPr>
          <p:cNvSpPr txBox="1"/>
          <p:nvPr/>
        </p:nvSpPr>
        <p:spPr>
          <a:xfrm>
            <a:off x="11340000" y="347350"/>
            <a:ext cx="3600000" cy="731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5" indent="0" rtl="0">
              <a:lnSpc>
                <a:spcPct val="171428"/>
              </a:lnSpc>
              <a:spcBef>
                <a:spcPts val="0"/>
              </a:spcBef>
              <a:spcAft>
                <a:spcPts val="0"/>
              </a:spcAft>
              <a:buClr>
                <a:srgbClr val="0C2749"/>
              </a:buClr>
              <a:buSzPts val="1820"/>
              <a:buNone/>
            </a:pPr>
            <a:r>
              <a:rPr lang="en-GB" sz="2800" b="1" dirty="0">
                <a:solidFill>
                  <a:srgbClr val="00B9AD"/>
                </a:solidFill>
                <a:latin typeface="Quicksand"/>
                <a:sym typeface="Quicksand"/>
              </a:rPr>
              <a:t>Error handling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30BF3D-CBFA-489D-AAAF-CBEF3CE987A1}"/>
              </a:ext>
            </a:extLst>
          </p:cNvPr>
          <p:cNvSpPr txBox="1"/>
          <p:nvPr/>
        </p:nvSpPr>
        <p:spPr>
          <a:xfrm>
            <a:off x="14802223" y="347350"/>
            <a:ext cx="3600000" cy="731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5" indent="0" rtl="0">
              <a:lnSpc>
                <a:spcPct val="171428"/>
              </a:lnSpc>
              <a:spcBef>
                <a:spcPts val="0"/>
              </a:spcBef>
              <a:spcAft>
                <a:spcPts val="0"/>
              </a:spcAft>
              <a:buClr>
                <a:srgbClr val="0C2749"/>
              </a:buClr>
              <a:buSzPts val="1820"/>
              <a:buNone/>
            </a:pPr>
            <a:r>
              <a:rPr lang="en-GB" sz="2800" b="1" dirty="0">
                <a:solidFill>
                  <a:srgbClr val="00B9AD"/>
                </a:solidFill>
                <a:latin typeface="Quicksand"/>
                <a:sym typeface="Quicksand"/>
              </a:rPr>
              <a:t>Temporary paths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D7129FE-1180-44B3-90EA-65F23F6F6D2A}"/>
              </a:ext>
            </a:extLst>
          </p:cNvPr>
          <p:cNvGrpSpPr/>
          <p:nvPr/>
        </p:nvGrpSpPr>
        <p:grpSpPr>
          <a:xfrm>
            <a:off x="11392419" y="1161556"/>
            <a:ext cx="2556000" cy="63006"/>
            <a:chOff x="1485900" y="2038350"/>
            <a:chExt cx="2266950" cy="76200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3B3202E-4648-445C-90F8-A05DEC460EF5}"/>
                </a:ext>
              </a:extLst>
            </p:cNvPr>
            <p:cNvCxnSpPr>
              <a:cxnSpLocks/>
            </p:cNvCxnSpPr>
            <p:nvPr/>
          </p:nvCxnSpPr>
          <p:spPr>
            <a:xfrm>
              <a:off x="1485900" y="2038350"/>
              <a:ext cx="0" cy="76200"/>
            </a:xfrm>
            <a:prstGeom prst="line">
              <a:avLst/>
            </a:prstGeom>
            <a:ln w="28575" cap="rnd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9FD05794-AFFD-42EF-934C-5B4CF447316A}"/>
                </a:ext>
              </a:extLst>
            </p:cNvPr>
            <p:cNvCxnSpPr>
              <a:cxnSpLocks/>
            </p:cNvCxnSpPr>
            <p:nvPr/>
          </p:nvCxnSpPr>
          <p:spPr>
            <a:xfrm>
              <a:off x="3752850" y="2038350"/>
              <a:ext cx="0" cy="76200"/>
            </a:xfrm>
            <a:prstGeom prst="line">
              <a:avLst/>
            </a:prstGeom>
            <a:ln w="28575" cap="rnd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88E49A9B-C602-49EC-BD08-EC256825DB71}"/>
                </a:ext>
              </a:extLst>
            </p:cNvPr>
            <p:cNvCxnSpPr>
              <a:cxnSpLocks/>
            </p:cNvCxnSpPr>
            <p:nvPr/>
          </p:nvCxnSpPr>
          <p:spPr>
            <a:xfrm>
              <a:off x="1485900" y="2114550"/>
              <a:ext cx="2266950" cy="0"/>
            </a:xfrm>
            <a:prstGeom prst="line">
              <a:avLst/>
            </a:prstGeom>
            <a:ln w="28575" cap="rnd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F1A6DBE-51DC-4AF3-B95D-67498C6D17C3}"/>
              </a:ext>
            </a:extLst>
          </p:cNvPr>
          <p:cNvGrpSpPr/>
          <p:nvPr/>
        </p:nvGrpSpPr>
        <p:grpSpPr>
          <a:xfrm>
            <a:off x="374851" y="2565958"/>
            <a:ext cx="9291600" cy="2111462"/>
            <a:chOff x="1532447" y="1869273"/>
            <a:chExt cx="7560000" cy="2111462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8C9378ED-1194-4E33-9BFC-12A9D4B1D6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2447" y="2226409"/>
              <a:ext cx="7560000" cy="1754326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en-US" sz="1800" b="1" i="0" dirty="0">
                <a:solidFill>
                  <a:srgbClr val="000080"/>
                </a:solidFill>
                <a:latin typeface="Consolas" panose="020B0609020204030204" pitchFamily="49" charset="0"/>
              </a:endParaRPr>
            </a:p>
            <a:p>
              <a:r>
                <a:rPr lang="en-US" sz="1800" b="1" i="0" dirty="0">
                  <a:solidFill>
                    <a:srgbClr val="000080"/>
                  </a:solidFill>
                  <a:latin typeface="Consolas" panose="020B0609020204030204" pitchFamily="49" charset="0"/>
                </a:rPr>
                <a:t>def </a:t>
              </a:r>
              <a:r>
                <a:rPr lang="en-US" sz="1800" b="0" i="0" dirty="0">
                  <a:solidFill>
                    <a:srgbClr val="000000"/>
                  </a:solidFill>
                  <a:latin typeface="Consolas" panose="020B0609020204030204" pitchFamily="49" charset="0"/>
                </a:rPr>
                <a:t>factorial(n):</a:t>
              </a:r>
              <a:br>
                <a:rPr lang="en-US" sz="1800" b="0" i="0" dirty="0">
                  <a:solidFill>
                    <a:srgbClr val="000000"/>
                  </a:solidFill>
                  <a:latin typeface="Consolas" panose="020B0609020204030204" pitchFamily="49" charset="0"/>
                </a:rPr>
              </a:br>
              <a:r>
                <a:rPr lang="en-US" sz="1800" b="0" i="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</a:t>
              </a:r>
              <a:r>
                <a:rPr lang="en-US" sz="1800" b="1" i="0" dirty="0">
                  <a:solidFill>
                    <a:srgbClr val="000080"/>
                  </a:solidFill>
                  <a:latin typeface="Consolas" panose="020B0609020204030204" pitchFamily="49" charset="0"/>
                </a:rPr>
                <a:t>if </a:t>
              </a:r>
              <a:r>
                <a:rPr lang="en-US" sz="1800" b="0" i="0" dirty="0">
                  <a:solidFill>
                    <a:srgbClr val="000000"/>
                  </a:solidFill>
                  <a:latin typeface="Consolas" panose="020B0609020204030204" pitchFamily="49" charset="0"/>
                </a:rPr>
                <a:t>n == </a:t>
              </a:r>
              <a:r>
                <a:rPr lang="en-US" sz="1800" b="0" i="0" dirty="0">
                  <a:solidFill>
                    <a:srgbClr val="0000FF"/>
                  </a:solidFill>
                  <a:latin typeface="Consolas" panose="020B0609020204030204" pitchFamily="49" charset="0"/>
                </a:rPr>
                <a:t>0</a:t>
              </a:r>
              <a:r>
                <a:rPr lang="en-US" sz="1800" b="0" i="0" dirty="0">
                  <a:solidFill>
                    <a:srgbClr val="000000"/>
                  </a:solidFill>
                  <a:latin typeface="Consolas" panose="020B0609020204030204" pitchFamily="49" charset="0"/>
                </a:rPr>
                <a:t>:</a:t>
              </a:r>
              <a:br>
                <a:rPr lang="en-US" sz="1800" b="0" i="0" dirty="0">
                  <a:solidFill>
                    <a:srgbClr val="000000"/>
                  </a:solidFill>
                  <a:latin typeface="Consolas" panose="020B0609020204030204" pitchFamily="49" charset="0"/>
                </a:rPr>
              </a:br>
              <a:r>
                <a:rPr lang="en-US" sz="1800" b="0" i="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    </a:t>
              </a:r>
              <a:r>
                <a:rPr lang="en-US" sz="1800" b="1" i="0" dirty="0">
                  <a:solidFill>
                    <a:srgbClr val="000080"/>
                  </a:solidFill>
                  <a:latin typeface="Consolas" panose="020B0609020204030204" pitchFamily="49" charset="0"/>
                </a:rPr>
                <a:t>return </a:t>
              </a:r>
              <a:r>
                <a:rPr lang="en-US" sz="1800" b="0" i="0" dirty="0">
                  <a:solidFill>
                    <a:srgbClr val="0000FF"/>
                  </a:solidFill>
                  <a:latin typeface="Consolas" panose="020B0609020204030204" pitchFamily="49" charset="0"/>
                </a:rPr>
                <a:t>1</a:t>
              </a:r>
              <a:br>
                <a:rPr lang="en-US" sz="1800" b="0" i="0" dirty="0">
                  <a:solidFill>
                    <a:srgbClr val="0000FF"/>
                  </a:solidFill>
                  <a:latin typeface="Consolas" panose="020B0609020204030204" pitchFamily="49" charset="0"/>
                </a:rPr>
              </a:br>
              <a:r>
                <a:rPr lang="en-US" sz="1800" b="0" i="0" dirty="0">
                  <a:solidFill>
                    <a:srgbClr val="0000FF"/>
                  </a:solidFill>
                  <a:latin typeface="Consolas" panose="020B0609020204030204" pitchFamily="49" charset="0"/>
                </a:rPr>
                <a:t>    </a:t>
              </a:r>
              <a:r>
                <a:rPr lang="en-US" sz="1800" b="1" i="0" dirty="0">
                  <a:solidFill>
                    <a:srgbClr val="000080"/>
                  </a:solidFill>
                  <a:latin typeface="Consolas" panose="020B0609020204030204" pitchFamily="49" charset="0"/>
                </a:rPr>
                <a:t>return </a:t>
              </a:r>
              <a:r>
                <a:rPr lang="en-US" sz="1800" b="0" i="0" dirty="0">
                  <a:solidFill>
                    <a:srgbClr val="000000"/>
                  </a:solidFill>
                  <a:latin typeface="Consolas" panose="020B0609020204030204" pitchFamily="49" charset="0"/>
                </a:rPr>
                <a:t>n * factorial(n - </a:t>
              </a:r>
              <a:r>
                <a:rPr lang="en-US" sz="1800" b="0" i="0" dirty="0">
                  <a:solidFill>
                    <a:srgbClr val="0000FF"/>
                  </a:solidFill>
                  <a:latin typeface="Consolas" panose="020B0609020204030204" pitchFamily="49" charset="0"/>
                </a:rPr>
                <a:t>1</a:t>
              </a:r>
              <a:r>
                <a:rPr lang="en-US" sz="1800" b="0" i="0" dirty="0">
                  <a:solidFill>
                    <a:srgbClr val="000000"/>
                  </a:solidFill>
                  <a:latin typeface="Consolas" panose="020B0609020204030204" pitchFamily="49" charset="0"/>
                </a:rPr>
                <a:t>)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A5B3F33-43B6-44F1-90B0-FFA5EE936961}"/>
                </a:ext>
              </a:extLst>
            </p:cNvPr>
            <p:cNvSpPr txBox="1"/>
            <p:nvPr/>
          </p:nvSpPr>
          <p:spPr>
            <a:xfrm>
              <a:off x="1532447" y="1869273"/>
              <a:ext cx="7560000" cy="338554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r>
                <a:rPr lang="en-GB" sz="1600" i="1" dirty="0">
                  <a:latin typeface="Quicksand" panose="020B0604020202020204" charset="0"/>
                </a:rPr>
                <a:t>factorial.py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08F62EA-7A37-4124-BF07-489E17E2B082}"/>
              </a:ext>
            </a:extLst>
          </p:cNvPr>
          <p:cNvGrpSpPr/>
          <p:nvPr/>
        </p:nvGrpSpPr>
        <p:grpSpPr>
          <a:xfrm>
            <a:off x="10294200" y="2565958"/>
            <a:ext cx="9291600" cy="3773456"/>
            <a:chOff x="1532447" y="1869273"/>
            <a:chExt cx="7560000" cy="3773456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18BD158F-91BA-410A-A29A-62086F6512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2447" y="2226409"/>
              <a:ext cx="7560000" cy="341632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n-GB" sz="1800" b="1" i="0" dirty="0">
                  <a:solidFill>
                    <a:srgbClr val="000080"/>
                  </a:solidFill>
                  <a:latin typeface="Consolas" panose="020B0609020204030204" pitchFamily="49" charset="0"/>
                </a:rPr>
                <a:t>import </a:t>
              </a:r>
              <a:r>
                <a:rPr lang="en-GB" sz="1800" b="0" i="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pytest</a:t>
              </a:r>
              <a:endParaRPr lang="en-GB" sz="1800" b="0" i="0" dirty="0">
                <a:solidFill>
                  <a:srgbClr val="000000"/>
                </a:solidFill>
                <a:latin typeface="Consolas" panose="020B0609020204030204" pitchFamily="49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GB" sz="1800" b="0" i="0" dirty="0">
                <a:solidFill>
                  <a:srgbClr val="0000B2"/>
                </a:solidFill>
                <a:latin typeface="Consolas" panose="020B0609020204030204" pitchFamily="49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GB" sz="1800" b="0" i="0" dirty="0">
                <a:solidFill>
                  <a:srgbClr val="0000B2"/>
                </a:solidFill>
                <a:latin typeface="Consolas" panose="020B0609020204030204" pitchFamily="49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GB" sz="1800" b="0" i="0" dirty="0">
                  <a:solidFill>
                    <a:srgbClr val="0000B2"/>
                  </a:solidFill>
                  <a:latin typeface="Consolas" panose="020B0609020204030204" pitchFamily="49" charset="0"/>
                </a:rPr>
                <a:t>@pytest.mark.parametrize</a:t>
              </a:r>
              <a:r>
                <a:rPr lang="en-GB" sz="1800" b="0" i="0" dirty="0">
                  <a:solidFill>
                    <a:srgbClr val="000000"/>
                  </a:solidFill>
                  <a:latin typeface="Consolas" panose="020B0609020204030204" pitchFamily="49" charset="0"/>
                </a:rPr>
                <a:t>(</a:t>
              </a:r>
              <a:br>
                <a:rPr lang="en-GB" sz="1800" b="0" i="0" dirty="0">
                  <a:solidFill>
                    <a:srgbClr val="000000"/>
                  </a:solidFill>
                  <a:latin typeface="Consolas" panose="020B0609020204030204" pitchFamily="49" charset="0"/>
                </a:rPr>
              </a:br>
              <a:r>
                <a:rPr lang="en-GB" sz="1800" b="0" i="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(</a:t>
              </a:r>
              <a:r>
                <a:rPr lang="en-GB" sz="1800" b="1" i="0" dirty="0">
                  <a:solidFill>
                    <a:srgbClr val="008080"/>
                  </a:solidFill>
                  <a:latin typeface="Consolas" panose="020B0609020204030204" pitchFamily="49" charset="0"/>
                </a:rPr>
                <a:t>"n"</a:t>
              </a:r>
              <a:r>
                <a:rPr lang="en-GB" sz="1800" b="0" i="0" dirty="0">
                  <a:solidFill>
                    <a:srgbClr val="000000"/>
                  </a:solidFill>
                  <a:latin typeface="Consolas" panose="020B0609020204030204" pitchFamily="49" charset="0"/>
                </a:rPr>
                <a:t>, </a:t>
              </a:r>
              <a:r>
                <a:rPr lang="en-GB" sz="1800" b="1" i="0" dirty="0">
                  <a:solidFill>
                    <a:srgbClr val="008080"/>
                  </a:solidFill>
                  <a:latin typeface="Consolas" panose="020B0609020204030204" pitchFamily="49" charset="0"/>
                </a:rPr>
                <a:t>"expected"</a:t>
              </a:r>
              <a:r>
                <a:rPr lang="en-GB" sz="1800" b="0" i="0" dirty="0">
                  <a:solidFill>
                    <a:srgbClr val="000000"/>
                  </a:solidFill>
                  <a:latin typeface="Consolas" panose="020B0609020204030204" pitchFamily="49" charset="0"/>
                </a:rPr>
                <a:t>),</a:t>
              </a:r>
              <a:br>
                <a:rPr lang="en-GB" sz="1800" b="0" i="0" dirty="0">
                  <a:solidFill>
                    <a:srgbClr val="000000"/>
                  </a:solidFill>
                  <a:latin typeface="Consolas" panose="020B0609020204030204" pitchFamily="49" charset="0"/>
                </a:rPr>
              </a:br>
              <a:r>
                <a:rPr lang="en-GB" sz="1800" b="0" i="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[(</a:t>
              </a:r>
              <a:r>
                <a:rPr lang="en-GB" sz="1800" b="0" i="0" dirty="0">
                  <a:solidFill>
                    <a:srgbClr val="0000FF"/>
                  </a:solidFill>
                  <a:latin typeface="Consolas" panose="020B0609020204030204" pitchFamily="49" charset="0"/>
                </a:rPr>
                <a:t>1</a:t>
              </a:r>
              <a:r>
                <a:rPr lang="en-GB" sz="1800" b="0" i="0" dirty="0">
                  <a:solidFill>
                    <a:srgbClr val="000000"/>
                  </a:solidFill>
                  <a:latin typeface="Consolas" panose="020B0609020204030204" pitchFamily="49" charset="0"/>
                </a:rPr>
                <a:t>, </a:t>
              </a:r>
              <a:r>
                <a:rPr lang="en-GB" sz="1800" b="0" i="0" dirty="0">
                  <a:solidFill>
                    <a:srgbClr val="0000FF"/>
                  </a:solidFill>
                  <a:latin typeface="Consolas" panose="020B0609020204030204" pitchFamily="49" charset="0"/>
                </a:rPr>
                <a:t>1</a:t>
              </a:r>
              <a:r>
                <a:rPr lang="en-GB" sz="1800" b="0" i="0" dirty="0">
                  <a:solidFill>
                    <a:srgbClr val="000000"/>
                  </a:solidFill>
                  <a:latin typeface="Consolas" panose="020B0609020204030204" pitchFamily="49" charset="0"/>
                </a:rPr>
                <a:t>),</a:t>
              </a:r>
              <a:br>
                <a:rPr lang="en-GB" sz="1800" b="0" i="0" dirty="0">
                  <a:solidFill>
                    <a:srgbClr val="000000"/>
                  </a:solidFill>
                  <a:latin typeface="Consolas" panose="020B0609020204030204" pitchFamily="49" charset="0"/>
                </a:rPr>
              </a:br>
              <a:r>
                <a:rPr lang="en-GB" sz="1800" b="0" i="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 (</a:t>
              </a:r>
              <a:r>
                <a:rPr lang="en-GB" sz="1800" b="0" i="0" dirty="0">
                  <a:solidFill>
                    <a:srgbClr val="0000FF"/>
                  </a:solidFill>
                  <a:latin typeface="Consolas" panose="020B0609020204030204" pitchFamily="49" charset="0"/>
                </a:rPr>
                <a:t>3</a:t>
              </a:r>
              <a:r>
                <a:rPr lang="en-GB" sz="1800" b="0" i="0" dirty="0">
                  <a:solidFill>
                    <a:srgbClr val="000000"/>
                  </a:solidFill>
                  <a:latin typeface="Consolas" panose="020B0609020204030204" pitchFamily="49" charset="0"/>
                </a:rPr>
                <a:t>, </a:t>
              </a:r>
              <a:r>
                <a:rPr lang="en-GB" sz="1800" b="0" i="0" dirty="0">
                  <a:solidFill>
                    <a:srgbClr val="0000FF"/>
                  </a:solidFill>
                  <a:latin typeface="Consolas" panose="020B0609020204030204" pitchFamily="49" charset="0"/>
                </a:rPr>
                <a:t>6</a:t>
              </a:r>
              <a:r>
                <a:rPr lang="en-GB" sz="1800" b="0" i="0" dirty="0">
                  <a:solidFill>
                    <a:srgbClr val="000000"/>
                  </a:solidFill>
                  <a:latin typeface="Consolas" panose="020B0609020204030204" pitchFamily="49" charset="0"/>
                </a:rPr>
                <a:t>),</a:t>
              </a:r>
              <a:br>
                <a:rPr lang="en-GB" sz="1800" b="0" i="0" dirty="0">
                  <a:solidFill>
                    <a:srgbClr val="000000"/>
                  </a:solidFill>
                  <a:latin typeface="Consolas" panose="020B0609020204030204" pitchFamily="49" charset="0"/>
                </a:rPr>
              </a:br>
              <a:r>
                <a:rPr lang="en-GB" sz="1800" b="0" i="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 </a:t>
              </a:r>
              <a:r>
                <a:rPr lang="en-GB" sz="1800" b="0" i="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pytest.param</a:t>
              </a:r>
              <a:r>
                <a:rPr lang="en-GB" sz="1800" b="0" i="0" dirty="0">
                  <a:solidFill>
                    <a:srgbClr val="000000"/>
                  </a:solidFill>
                  <a:latin typeface="Consolas" panose="020B0609020204030204" pitchFamily="49" charset="0"/>
                </a:rPr>
                <a:t>(</a:t>
              </a:r>
              <a:r>
                <a:rPr lang="en-GB" sz="1800" b="0" i="0" dirty="0">
                  <a:solidFill>
                    <a:srgbClr val="0000FF"/>
                  </a:solidFill>
                  <a:latin typeface="Consolas" panose="020B0609020204030204" pitchFamily="49" charset="0"/>
                </a:rPr>
                <a:t>40000</a:t>
              </a:r>
              <a:r>
                <a:rPr lang="en-GB" sz="1800" b="0" i="0" dirty="0">
                  <a:solidFill>
                    <a:srgbClr val="000000"/>
                  </a:solidFill>
                  <a:latin typeface="Consolas" panose="020B0609020204030204" pitchFamily="49" charset="0"/>
                </a:rPr>
                <a:t>, </a:t>
              </a:r>
              <a:r>
                <a:rPr lang="en-GB" sz="1800" b="0" i="0" dirty="0">
                  <a:solidFill>
                    <a:srgbClr val="0000FF"/>
                  </a:solidFill>
                  <a:latin typeface="Consolas" panose="020B0609020204030204" pitchFamily="49" charset="0"/>
                </a:rPr>
                <a:t>0</a:t>
              </a:r>
              <a:r>
                <a:rPr lang="en-GB" sz="1800" b="0" i="0" dirty="0">
                  <a:solidFill>
                    <a:srgbClr val="000000"/>
                  </a:solidFill>
                  <a:latin typeface="Consolas" panose="020B0609020204030204" pitchFamily="49" charset="0"/>
                </a:rPr>
                <a:t>, </a:t>
              </a:r>
              <a:r>
                <a:rPr lang="en-GB" sz="1800" b="0" i="0" dirty="0">
                  <a:solidFill>
                    <a:srgbClr val="660099"/>
                  </a:solidFill>
                  <a:latin typeface="Consolas" panose="020B0609020204030204" pitchFamily="49" charset="0"/>
                </a:rPr>
                <a:t>marks</a:t>
              </a:r>
              <a:r>
                <a:rPr lang="en-GB" sz="1800" b="0" i="0" dirty="0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en-GB" sz="1800" b="0" i="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pytest.mark.xfail</a:t>
              </a:r>
              <a:r>
                <a:rPr lang="en-GB" sz="1800" b="0" i="0" dirty="0">
                  <a:solidFill>
                    <a:srgbClr val="000000"/>
                  </a:solidFill>
                  <a:latin typeface="Consolas" panose="020B0609020204030204" pitchFamily="49" charset="0"/>
                </a:rPr>
                <a:t>(</a:t>
              </a:r>
              <a:r>
                <a:rPr lang="en-GB" sz="1800" b="0" i="0" dirty="0">
                  <a:solidFill>
                    <a:srgbClr val="660099"/>
                  </a:solidFill>
                  <a:latin typeface="Consolas" panose="020B0609020204030204" pitchFamily="49" charset="0"/>
                </a:rPr>
                <a:t>raises</a:t>
              </a:r>
              <a:r>
                <a:rPr lang="en-GB" sz="1800" b="0" i="0" dirty="0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en-GB" sz="1800" b="0" i="0" dirty="0" err="1">
                  <a:solidFill>
                    <a:srgbClr val="000080"/>
                  </a:solidFill>
                  <a:latin typeface="Consolas" panose="020B0609020204030204" pitchFamily="49" charset="0"/>
                </a:rPr>
                <a:t>RecursionError</a:t>
              </a:r>
              <a:r>
                <a:rPr lang="en-GB" sz="1800" b="0" i="0" dirty="0">
                  <a:solidFill>
                    <a:srgbClr val="000000"/>
                  </a:solidFill>
                  <a:latin typeface="Consolas" panose="020B0609020204030204" pitchFamily="49" charset="0"/>
                </a:rPr>
                <a:t>))])</a:t>
              </a:r>
              <a:br>
                <a:rPr lang="en-GB" sz="1800" b="0" i="0" dirty="0">
                  <a:solidFill>
                    <a:srgbClr val="000000"/>
                  </a:solidFill>
                  <a:latin typeface="Consolas" panose="020B0609020204030204" pitchFamily="49" charset="0"/>
                </a:rPr>
              </a:br>
              <a:r>
                <a:rPr lang="en-GB" sz="1800" b="1" i="0" dirty="0">
                  <a:solidFill>
                    <a:srgbClr val="000080"/>
                  </a:solidFill>
                  <a:latin typeface="Consolas" panose="020B0609020204030204" pitchFamily="49" charset="0"/>
                </a:rPr>
                <a:t>def </a:t>
              </a:r>
              <a:r>
                <a:rPr lang="en-GB" sz="1800" b="0" i="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test_factorial</a:t>
              </a:r>
              <a:r>
                <a:rPr lang="en-GB" sz="1800" b="0" i="0" dirty="0">
                  <a:solidFill>
                    <a:srgbClr val="000000"/>
                  </a:solidFill>
                  <a:latin typeface="Consolas" panose="020B0609020204030204" pitchFamily="49" charset="0"/>
                </a:rPr>
                <a:t>(n, expected):</a:t>
              </a:r>
              <a:br>
                <a:rPr lang="en-GB" sz="1800" b="0" i="0" dirty="0">
                  <a:solidFill>
                    <a:srgbClr val="000000"/>
                  </a:solidFill>
                  <a:latin typeface="Consolas" panose="020B0609020204030204" pitchFamily="49" charset="0"/>
                </a:rPr>
              </a:br>
              <a:r>
                <a:rPr lang="en-GB" sz="1800" b="0" i="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</a:t>
              </a:r>
              <a:r>
                <a:rPr lang="en-GB" sz="1800" b="1" i="0" dirty="0">
                  <a:solidFill>
                    <a:srgbClr val="000080"/>
                  </a:solidFill>
                  <a:latin typeface="Consolas" panose="020B0609020204030204" pitchFamily="49" charset="0"/>
                </a:rPr>
                <a:t>assert </a:t>
              </a:r>
              <a:r>
                <a:rPr lang="en-GB" sz="1800" b="0" i="0" dirty="0">
                  <a:solidFill>
                    <a:srgbClr val="000000"/>
                  </a:solidFill>
                  <a:latin typeface="Consolas" panose="020B0609020204030204" pitchFamily="49" charset="0"/>
                </a:rPr>
                <a:t>factorial(n) == expected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A2C672B3-4A9C-42F6-898E-71205A90F7F4}"/>
                </a:ext>
              </a:extLst>
            </p:cNvPr>
            <p:cNvSpPr txBox="1"/>
            <p:nvPr/>
          </p:nvSpPr>
          <p:spPr>
            <a:xfrm>
              <a:off x="1532447" y="1869273"/>
              <a:ext cx="7560000" cy="338554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r>
                <a:rPr lang="en-GB" sz="1600" i="1" dirty="0">
                  <a:latin typeface="Quicksand" panose="020B0604020202020204" charset="0"/>
                </a:rPr>
                <a:t>test_factorial.py</a:t>
              </a: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D5E252FB-924B-4C2B-90C9-5016EFA99B72}"/>
              </a:ext>
            </a:extLst>
          </p:cNvPr>
          <p:cNvSpPr txBox="1"/>
          <p:nvPr/>
        </p:nvSpPr>
        <p:spPr>
          <a:xfrm>
            <a:off x="374851" y="1962732"/>
            <a:ext cx="18682407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GB" sz="2000" dirty="0">
                <a:latin typeface="Quicksand" panose="020B0604020202020204" charset="0"/>
              </a:rPr>
              <a:t>Test for expected exceptions </a:t>
            </a:r>
          </a:p>
        </p:txBody>
      </p:sp>
    </p:spTree>
    <p:extLst>
      <p:ext uri="{BB962C8B-B14F-4D97-AF65-F5344CB8AC3E}">
        <p14:creationId xmlns:p14="http://schemas.microsoft.com/office/powerpoint/2010/main" val="3217975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56"/>
          <p:cNvSpPr txBox="1">
            <a:spLocks noGrp="1"/>
          </p:cNvSpPr>
          <p:nvPr>
            <p:ph type="ftr" idx="11"/>
          </p:nvPr>
        </p:nvSpPr>
        <p:spPr>
          <a:xfrm>
            <a:off x="2340000" y="10602000"/>
            <a:ext cx="1080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3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Testing for Data Science</a:t>
            </a:r>
            <a:endParaRPr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99E323-87D3-4292-B306-713B618839DE}"/>
              </a:ext>
            </a:extLst>
          </p:cNvPr>
          <p:cNvSpPr txBox="1"/>
          <p:nvPr/>
        </p:nvSpPr>
        <p:spPr>
          <a:xfrm>
            <a:off x="2172528" y="555292"/>
            <a:ext cx="3600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b="1" dirty="0">
                <a:solidFill>
                  <a:srgbClr val="00B9AD"/>
                </a:solidFill>
                <a:latin typeface="Quicksand"/>
                <a:sym typeface="Quicksand"/>
              </a:rPr>
              <a:t>Fixtures</a:t>
            </a:r>
            <a:endParaRPr lang="en-GB" sz="2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43ACA8-03B6-494A-97AF-3C564956DE23}"/>
              </a:ext>
            </a:extLst>
          </p:cNvPr>
          <p:cNvSpPr txBox="1"/>
          <p:nvPr/>
        </p:nvSpPr>
        <p:spPr>
          <a:xfrm>
            <a:off x="4968002" y="347350"/>
            <a:ext cx="3600000" cy="731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5" indent="0" rtl="0">
              <a:lnSpc>
                <a:spcPct val="171428"/>
              </a:lnSpc>
              <a:spcBef>
                <a:spcPts val="0"/>
              </a:spcBef>
              <a:spcAft>
                <a:spcPts val="0"/>
              </a:spcAft>
              <a:buClr>
                <a:srgbClr val="0C2749"/>
              </a:buClr>
              <a:buSzPts val="1820"/>
              <a:buNone/>
            </a:pPr>
            <a:r>
              <a:rPr lang="en-GB" sz="2800" b="1" dirty="0">
                <a:solidFill>
                  <a:srgbClr val="00B9AD"/>
                </a:solidFill>
                <a:latin typeface="Quicksand"/>
                <a:sym typeface="Quicksand"/>
              </a:rPr>
              <a:t>Marks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EB4ABE-B03A-4C08-98C3-0F1292B582C5}"/>
              </a:ext>
            </a:extLst>
          </p:cNvPr>
          <p:cNvSpPr txBox="1"/>
          <p:nvPr/>
        </p:nvSpPr>
        <p:spPr>
          <a:xfrm>
            <a:off x="7649176" y="555292"/>
            <a:ext cx="3600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b="1" dirty="0">
                <a:solidFill>
                  <a:srgbClr val="00B9AD"/>
                </a:solidFill>
                <a:latin typeface="Quicksand"/>
                <a:sym typeface="Quicksand"/>
              </a:rPr>
              <a:t>Parametrize</a:t>
            </a:r>
            <a:endParaRPr lang="en-GB" sz="2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797BA1-74C3-4CB3-B6E1-96E27A746EC9}"/>
              </a:ext>
            </a:extLst>
          </p:cNvPr>
          <p:cNvSpPr txBox="1"/>
          <p:nvPr/>
        </p:nvSpPr>
        <p:spPr>
          <a:xfrm>
            <a:off x="11340000" y="347350"/>
            <a:ext cx="3600000" cy="731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5" indent="0" rtl="0">
              <a:lnSpc>
                <a:spcPct val="171428"/>
              </a:lnSpc>
              <a:spcBef>
                <a:spcPts val="0"/>
              </a:spcBef>
              <a:spcAft>
                <a:spcPts val="0"/>
              </a:spcAft>
              <a:buClr>
                <a:srgbClr val="0C2749"/>
              </a:buClr>
              <a:buSzPts val="1820"/>
              <a:buNone/>
            </a:pPr>
            <a:r>
              <a:rPr lang="en-GB" sz="2800" b="1" dirty="0">
                <a:solidFill>
                  <a:srgbClr val="00B9AD"/>
                </a:solidFill>
                <a:latin typeface="Quicksand"/>
                <a:sym typeface="Quicksand"/>
              </a:rPr>
              <a:t>Error handling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30BF3D-CBFA-489D-AAAF-CBEF3CE987A1}"/>
              </a:ext>
            </a:extLst>
          </p:cNvPr>
          <p:cNvSpPr txBox="1"/>
          <p:nvPr/>
        </p:nvSpPr>
        <p:spPr>
          <a:xfrm>
            <a:off x="14802223" y="347350"/>
            <a:ext cx="3600000" cy="731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5" indent="0" rtl="0">
              <a:lnSpc>
                <a:spcPct val="171428"/>
              </a:lnSpc>
              <a:spcBef>
                <a:spcPts val="0"/>
              </a:spcBef>
              <a:spcAft>
                <a:spcPts val="0"/>
              </a:spcAft>
              <a:buClr>
                <a:srgbClr val="0C2749"/>
              </a:buClr>
              <a:buSzPts val="1820"/>
              <a:buNone/>
            </a:pPr>
            <a:r>
              <a:rPr lang="en-GB" sz="2800" b="1" dirty="0">
                <a:solidFill>
                  <a:srgbClr val="00B9AD"/>
                </a:solidFill>
                <a:latin typeface="Quicksand"/>
                <a:sym typeface="Quicksand"/>
              </a:rPr>
              <a:t>Temporary paths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D7129FE-1180-44B3-90EA-65F23F6F6D2A}"/>
              </a:ext>
            </a:extLst>
          </p:cNvPr>
          <p:cNvGrpSpPr/>
          <p:nvPr/>
        </p:nvGrpSpPr>
        <p:grpSpPr>
          <a:xfrm>
            <a:off x="11392419" y="1161556"/>
            <a:ext cx="2556000" cy="63006"/>
            <a:chOff x="1485900" y="2038350"/>
            <a:chExt cx="2266950" cy="76200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3B3202E-4648-445C-90F8-A05DEC460EF5}"/>
                </a:ext>
              </a:extLst>
            </p:cNvPr>
            <p:cNvCxnSpPr>
              <a:cxnSpLocks/>
            </p:cNvCxnSpPr>
            <p:nvPr/>
          </p:nvCxnSpPr>
          <p:spPr>
            <a:xfrm>
              <a:off x="1485900" y="2038350"/>
              <a:ext cx="0" cy="76200"/>
            </a:xfrm>
            <a:prstGeom prst="line">
              <a:avLst/>
            </a:prstGeom>
            <a:ln w="28575" cap="rnd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9FD05794-AFFD-42EF-934C-5B4CF447316A}"/>
                </a:ext>
              </a:extLst>
            </p:cNvPr>
            <p:cNvCxnSpPr>
              <a:cxnSpLocks/>
            </p:cNvCxnSpPr>
            <p:nvPr/>
          </p:nvCxnSpPr>
          <p:spPr>
            <a:xfrm>
              <a:off x="3752850" y="2038350"/>
              <a:ext cx="0" cy="76200"/>
            </a:xfrm>
            <a:prstGeom prst="line">
              <a:avLst/>
            </a:prstGeom>
            <a:ln w="28575" cap="rnd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88E49A9B-C602-49EC-BD08-EC256825DB71}"/>
                </a:ext>
              </a:extLst>
            </p:cNvPr>
            <p:cNvCxnSpPr>
              <a:cxnSpLocks/>
            </p:cNvCxnSpPr>
            <p:nvPr/>
          </p:nvCxnSpPr>
          <p:spPr>
            <a:xfrm>
              <a:off x="1485900" y="2114550"/>
              <a:ext cx="2266950" cy="0"/>
            </a:xfrm>
            <a:prstGeom prst="line">
              <a:avLst/>
            </a:prstGeom>
            <a:ln w="28575" cap="rnd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F1A6DBE-51DC-4AF3-B95D-67498C6D17C3}"/>
              </a:ext>
            </a:extLst>
          </p:cNvPr>
          <p:cNvGrpSpPr/>
          <p:nvPr/>
        </p:nvGrpSpPr>
        <p:grpSpPr>
          <a:xfrm>
            <a:off x="374851" y="2565958"/>
            <a:ext cx="9291600" cy="2111462"/>
            <a:chOff x="1532447" y="1869273"/>
            <a:chExt cx="7560000" cy="2111462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8C9378ED-1194-4E33-9BFC-12A9D4B1D6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2447" y="2226409"/>
              <a:ext cx="7560000" cy="1754326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en-US" sz="1800" b="1" i="0" dirty="0">
                <a:solidFill>
                  <a:srgbClr val="000080"/>
                </a:solidFill>
                <a:latin typeface="Consolas" panose="020B0609020204030204" pitchFamily="49" charset="0"/>
              </a:endParaRPr>
            </a:p>
            <a:p>
              <a:r>
                <a:rPr lang="en-US" sz="1800" b="1" i="0" dirty="0">
                  <a:solidFill>
                    <a:srgbClr val="000080"/>
                  </a:solidFill>
                  <a:latin typeface="Consolas" panose="020B0609020204030204" pitchFamily="49" charset="0"/>
                </a:rPr>
                <a:t>def </a:t>
              </a:r>
              <a:r>
                <a:rPr lang="en-US" sz="1800" b="0" i="0" dirty="0">
                  <a:solidFill>
                    <a:srgbClr val="000000"/>
                  </a:solidFill>
                  <a:latin typeface="Consolas" panose="020B0609020204030204" pitchFamily="49" charset="0"/>
                </a:rPr>
                <a:t>factorial(n):</a:t>
              </a:r>
              <a:br>
                <a:rPr lang="en-US" sz="1800" b="0" i="0" dirty="0">
                  <a:solidFill>
                    <a:srgbClr val="000000"/>
                  </a:solidFill>
                  <a:latin typeface="Consolas" panose="020B0609020204030204" pitchFamily="49" charset="0"/>
                </a:rPr>
              </a:br>
              <a:r>
                <a:rPr lang="en-US" sz="1800" b="0" i="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</a:t>
              </a:r>
              <a:r>
                <a:rPr lang="en-US" sz="1800" b="1" i="0" dirty="0">
                  <a:solidFill>
                    <a:srgbClr val="000080"/>
                  </a:solidFill>
                  <a:latin typeface="Consolas" panose="020B0609020204030204" pitchFamily="49" charset="0"/>
                </a:rPr>
                <a:t>if </a:t>
              </a:r>
              <a:r>
                <a:rPr lang="en-US" sz="1800" b="0" i="0" dirty="0">
                  <a:solidFill>
                    <a:srgbClr val="000000"/>
                  </a:solidFill>
                  <a:latin typeface="Consolas" panose="020B0609020204030204" pitchFamily="49" charset="0"/>
                </a:rPr>
                <a:t>n == </a:t>
              </a:r>
              <a:r>
                <a:rPr lang="en-US" sz="1800" b="0" i="0" dirty="0">
                  <a:solidFill>
                    <a:srgbClr val="0000FF"/>
                  </a:solidFill>
                  <a:latin typeface="Consolas" panose="020B0609020204030204" pitchFamily="49" charset="0"/>
                </a:rPr>
                <a:t>0</a:t>
              </a:r>
              <a:r>
                <a:rPr lang="en-US" sz="1800" b="0" i="0" dirty="0">
                  <a:solidFill>
                    <a:srgbClr val="000000"/>
                  </a:solidFill>
                  <a:latin typeface="Consolas" panose="020B0609020204030204" pitchFamily="49" charset="0"/>
                </a:rPr>
                <a:t>:</a:t>
              </a:r>
              <a:br>
                <a:rPr lang="en-US" sz="1800" b="0" i="0" dirty="0">
                  <a:solidFill>
                    <a:srgbClr val="000000"/>
                  </a:solidFill>
                  <a:latin typeface="Consolas" panose="020B0609020204030204" pitchFamily="49" charset="0"/>
                </a:rPr>
              </a:br>
              <a:r>
                <a:rPr lang="en-US" sz="1800" b="0" i="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    </a:t>
              </a:r>
              <a:r>
                <a:rPr lang="en-US" sz="1800" b="1" i="0" dirty="0">
                  <a:solidFill>
                    <a:srgbClr val="000080"/>
                  </a:solidFill>
                  <a:latin typeface="Consolas" panose="020B0609020204030204" pitchFamily="49" charset="0"/>
                </a:rPr>
                <a:t>return </a:t>
              </a:r>
              <a:r>
                <a:rPr lang="en-US" sz="1800" b="0" i="0" dirty="0">
                  <a:solidFill>
                    <a:srgbClr val="0000FF"/>
                  </a:solidFill>
                  <a:latin typeface="Consolas" panose="020B0609020204030204" pitchFamily="49" charset="0"/>
                </a:rPr>
                <a:t>1</a:t>
              </a:r>
              <a:br>
                <a:rPr lang="en-US" sz="1800" b="0" i="0" dirty="0">
                  <a:solidFill>
                    <a:srgbClr val="0000FF"/>
                  </a:solidFill>
                  <a:latin typeface="Consolas" panose="020B0609020204030204" pitchFamily="49" charset="0"/>
                </a:rPr>
              </a:br>
              <a:r>
                <a:rPr lang="en-US" sz="1800" b="0" i="0" dirty="0">
                  <a:solidFill>
                    <a:srgbClr val="0000FF"/>
                  </a:solidFill>
                  <a:latin typeface="Consolas" panose="020B0609020204030204" pitchFamily="49" charset="0"/>
                </a:rPr>
                <a:t>    </a:t>
              </a:r>
              <a:r>
                <a:rPr lang="en-US" sz="1800" b="1" i="0" dirty="0">
                  <a:solidFill>
                    <a:srgbClr val="000080"/>
                  </a:solidFill>
                  <a:latin typeface="Consolas" panose="020B0609020204030204" pitchFamily="49" charset="0"/>
                </a:rPr>
                <a:t>return </a:t>
              </a:r>
              <a:r>
                <a:rPr lang="en-US" sz="1800" b="0" i="0" dirty="0">
                  <a:solidFill>
                    <a:srgbClr val="000000"/>
                  </a:solidFill>
                  <a:latin typeface="Consolas" panose="020B0609020204030204" pitchFamily="49" charset="0"/>
                </a:rPr>
                <a:t>n * factorial(n - </a:t>
              </a:r>
              <a:r>
                <a:rPr lang="en-US" sz="1800" b="0" i="0" dirty="0">
                  <a:solidFill>
                    <a:srgbClr val="0000FF"/>
                  </a:solidFill>
                  <a:latin typeface="Consolas" panose="020B0609020204030204" pitchFamily="49" charset="0"/>
                </a:rPr>
                <a:t>1</a:t>
              </a:r>
              <a:r>
                <a:rPr lang="en-US" sz="1800" b="0" i="0" dirty="0">
                  <a:solidFill>
                    <a:srgbClr val="000000"/>
                  </a:solidFill>
                  <a:latin typeface="Consolas" panose="020B0609020204030204" pitchFamily="49" charset="0"/>
                </a:rPr>
                <a:t>)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A5B3F33-43B6-44F1-90B0-FFA5EE936961}"/>
                </a:ext>
              </a:extLst>
            </p:cNvPr>
            <p:cNvSpPr txBox="1"/>
            <p:nvPr/>
          </p:nvSpPr>
          <p:spPr>
            <a:xfrm>
              <a:off x="1532447" y="1869273"/>
              <a:ext cx="7560000" cy="338554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r>
                <a:rPr lang="en-GB" sz="1600" i="1" dirty="0">
                  <a:latin typeface="Quicksand" panose="020B0604020202020204" charset="0"/>
                </a:rPr>
                <a:t>factorial.py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08F62EA-7A37-4124-BF07-489E17E2B082}"/>
              </a:ext>
            </a:extLst>
          </p:cNvPr>
          <p:cNvGrpSpPr/>
          <p:nvPr/>
        </p:nvGrpSpPr>
        <p:grpSpPr>
          <a:xfrm>
            <a:off x="10294200" y="2565958"/>
            <a:ext cx="9291600" cy="3773456"/>
            <a:chOff x="1532447" y="1869273"/>
            <a:chExt cx="7560000" cy="3773456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18BD158F-91BA-410A-A29A-62086F6512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2447" y="2226409"/>
              <a:ext cx="7560000" cy="341632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n-GB" sz="1800" b="1" i="0" dirty="0">
                  <a:solidFill>
                    <a:srgbClr val="000080"/>
                  </a:solidFill>
                  <a:latin typeface="Consolas" panose="020B0609020204030204" pitchFamily="49" charset="0"/>
                </a:rPr>
                <a:t>import </a:t>
              </a:r>
              <a:r>
                <a:rPr lang="en-GB" sz="1800" b="0" i="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pytest</a:t>
              </a:r>
              <a:endParaRPr lang="en-GB" sz="1800" b="0" i="0" dirty="0">
                <a:solidFill>
                  <a:srgbClr val="000000"/>
                </a:solidFill>
                <a:latin typeface="Consolas" panose="020B0609020204030204" pitchFamily="49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GB" sz="1800" b="0" i="0" dirty="0">
                <a:solidFill>
                  <a:srgbClr val="0000B2"/>
                </a:solidFill>
                <a:latin typeface="Consolas" panose="020B0609020204030204" pitchFamily="49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GB" sz="1800" b="0" i="0" dirty="0">
                <a:solidFill>
                  <a:srgbClr val="0000B2"/>
                </a:solidFill>
                <a:latin typeface="Consolas" panose="020B0609020204030204" pitchFamily="49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GB" sz="1800" b="0" i="0" dirty="0">
                  <a:solidFill>
                    <a:srgbClr val="0000B2"/>
                  </a:solidFill>
                  <a:latin typeface="Consolas" panose="020B0609020204030204" pitchFamily="49" charset="0"/>
                </a:rPr>
                <a:t>@pytest.mark.parametrize</a:t>
              </a:r>
              <a:r>
                <a:rPr lang="en-GB" sz="1800" b="0" i="0" dirty="0">
                  <a:solidFill>
                    <a:srgbClr val="000000"/>
                  </a:solidFill>
                  <a:latin typeface="Consolas" panose="020B0609020204030204" pitchFamily="49" charset="0"/>
                </a:rPr>
                <a:t>(</a:t>
              </a:r>
              <a:br>
                <a:rPr lang="en-GB" sz="1800" b="0" i="0" dirty="0">
                  <a:solidFill>
                    <a:srgbClr val="000000"/>
                  </a:solidFill>
                  <a:latin typeface="Consolas" panose="020B0609020204030204" pitchFamily="49" charset="0"/>
                </a:rPr>
              </a:br>
              <a:r>
                <a:rPr lang="en-GB" sz="1800" b="0" i="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(</a:t>
              </a:r>
              <a:r>
                <a:rPr lang="en-GB" sz="1800" b="1" i="0" dirty="0">
                  <a:solidFill>
                    <a:srgbClr val="008080"/>
                  </a:solidFill>
                  <a:latin typeface="Consolas" panose="020B0609020204030204" pitchFamily="49" charset="0"/>
                </a:rPr>
                <a:t>"n"</a:t>
              </a:r>
              <a:r>
                <a:rPr lang="en-GB" sz="1800" b="0" i="0" dirty="0">
                  <a:solidFill>
                    <a:srgbClr val="000000"/>
                  </a:solidFill>
                  <a:latin typeface="Consolas" panose="020B0609020204030204" pitchFamily="49" charset="0"/>
                </a:rPr>
                <a:t>, </a:t>
              </a:r>
              <a:r>
                <a:rPr lang="en-GB" sz="1800" b="1" i="0" dirty="0">
                  <a:solidFill>
                    <a:srgbClr val="008080"/>
                  </a:solidFill>
                  <a:latin typeface="Consolas" panose="020B0609020204030204" pitchFamily="49" charset="0"/>
                </a:rPr>
                <a:t>"expected"</a:t>
              </a:r>
              <a:r>
                <a:rPr lang="en-GB" sz="1800" b="0" i="0" dirty="0">
                  <a:solidFill>
                    <a:srgbClr val="000000"/>
                  </a:solidFill>
                  <a:latin typeface="Consolas" panose="020B0609020204030204" pitchFamily="49" charset="0"/>
                </a:rPr>
                <a:t>),</a:t>
              </a:r>
              <a:br>
                <a:rPr lang="en-GB" sz="1800" b="0" i="0" dirty="0">
                  <a:solidFill>
                    <a:srgbClr val="000000"/>
                  </a:solidFill>
                  <a:latin typeface="Consolas" panose="020B0609020204030204" pitchFamily="49" charset="0"/>
                </a:rPr>
              </a:br>
              <a:r>
                <a:rPr lang="en-GB" sz="1800" b="0" i="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[(</a:t>
              </a:r>
              <a:r>
                <a:rPr lang="en-GB" sz="1800" b="0" i="0" dirty="0">
                  <a:solidFill>
                    <a:srgbClr val="0000FF"/>
                  </a:solidFill>
                  <a:latin typeface="Consolas" panose="020B0609020204030204" pitchFamily="49" charset="0"/>
                </a:rPr>
                <a:t>1</a:t>
              </a:r>
              <a:r>
                <a:rPr lang="en-GB" sz="1800" b="0" i="0" dirty="0">
                  <a:solidFill>
                    <a:srgbClr val="000000"/>
                  </a:solidFill>
                  <a:latin typeface="Consolas" panose="020B0609020204030204" pitchFamily="49" charset="0"/>
                </a:rPr>
                <a:t>, </a:t>
              </a:r>
              <a:r>
                <a:rPr lang="en-GB" sz="1800" b="0" i="0" dirty="0">
                  <a:solidFill>
                    <a:srgbClr val="0000FF"/>
                  </a:solidFill>
                  <a:latin typeface="Consolas" panose="020B0609020204030204" pitchFamily="49" charset="0"/>
                </a:rPr>
                <a:t>1</a:t>
              </a:r>
              <a:r>
                <a:rPr lang="en-GB" sz="1800" b="0" i="0" dirty="0">
                  <a:solidFill>
                    <a:srgbClr val="000000"/>
                  </a:solidFill>
                  <a:latin typeface="Consolas" panose="020B0609020204030204" pitchFamily="49" charset="0"/>
                </a:rPr>
                <a:t>),</a:t>
              </a:r>
              <a:br>
                <a:rPr lang="en-GB" sz="1800" b="0" i="0" dirty="0">
                  <a:solidFill>
                    <a:srgbClr val="000000"/>
                  </a:solidFill>
                  <a:latin typeface="Consolas" panose="020B0609020204030204" pitchFamily="49" charset="0"/>
                </a:rPr>
              </a:br>
              <a:r>
                <a:rPr lang="en-GB" sz="1800" b="0" i="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 (</a:t>
              </a:r>
              <a:r>
                <a:rPr lang="en-GB" sz="1800" b="0" i="0" dirty="0">
                  <a:solidFill>
                    <a:srgbClr val="0000FF"/>
                  </a:solidFill>
                  <a:latin typeface="Consolas" panose="020B0609020204030204" pitchFamily="49" charset="0"/>
                </a:rPr>
                <a:t>3</a:t>
              </a:r>
              <a:r>
                <a:rPr lang="en-GB" sz="1800" b="0" i="0" dirty="0">
                  <a:solidFill>
                    <a:srgbClr val="000000"/>
                  </a:solidFill>
                  <a:latin typeface="Consolas" panose="020B0609020204030204" pitchFamily="49" charset="0"/>
                </a:rPr>
                <a:t>, </a:t>
              </a:r>
              <a:r>
                <a:rPr lang="en-GB" sz="1800" b="0" i="0" dirty="0">
                  <a:solidFill>
                    <a:srgbClr val="0000FF"/>
                  </a:solidFill>
                  <a:latin typeface="Consolas" panose="020B0609020204030204" pitchFamily="49" charset="0"/>
                </a:rPr>
                <a:t>6</a:t>
              </a:r>
              <a:r>
                <a:rPr lang="en-GB" sz="1800" b="0" i="0" dirty="0">
                  <a:solidFill>
                    <a:srgbClr val="000000"/>
                  </a:solidFill>
                  <a:latin typeface="Consolas" panose="020B0609020204030204" pitchFamily="49" charset="0"/>
                </a:rPr>
                <a:t>),</a:t>
              </a:r>
              <a:br>
                <a:rPr lang="en-GB" sz="1800" b="0" i="0" dirty="0">
                  <a:solidFill>
                    <a:srgbClr val="000000"/>
                  </a:solidFill>
                  <a:latin typeface="Consolas" panose="020B0609020204030204" pitchFamily="49" charset="0"/>
                </a:rPr>
              </a:br>
              <a:r>
                <a:rPr lang="en-GB" sz="1800" b="0" i="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 </a:t>
              </a:r>
              <a:r>
                <a:rPr lang="en-GB" sz="1800" b="0" i="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pytest.param</a:t>
              </a:r>
              <a:r>
                <a:rPr lang="en-GB" sz="1800" b="0" i="0" dirty="0">
                  <a:solidFill>
                    <a:srgbClr val="000000"/>
                  </a:solidFill>
                  <a:latin typeface="Consolas" panose="020B0609020204030204" pitchFamily="49" charset="0"/>
                </a:rPr>
                <a:t>(</a:t>
              </a:r>
              <a:r>
                <a:rPr lang="en-GB" sz="1800" b="0" i="0" dirty="0">
                  <a:solidFill>
                    <a:srgbClr val="0000FF"/>
                  </a:solidFill>
                  <a:latin typeface="Consolas" panose="020B0609020204030204" pitchFamily="49" charset="0"/>
                </a:rPr>
                <a:t>40000</a:t>
              </a:r>
              <a:r>
                <a:rPr lang="en-GB" sz="1800" b="0" i="0" dirty="0">
                  <a:solidFill>
                    <a:srgbClr val="000000"/>
                  </a:solidFill>
                  <a:latin typeface="Consolas" panose="020B0609020204030204" pitchFamily="49" charset="0"/>
                </a:rPr>
                <a:t>, </a:t>
              </a:r>
              <a:r>
                <a:rPr lang="en-GB" sz="1800" b="0" i="0" dirty="0">
                  <a:solidFill>
                    <a:srgbClr val="0000FF"/>
                  </a:solidFill>
                  <a:latin typeface="Consolas" panose="020B0609020204030204" pitchFamily="49" charset="0"/>
                </a:rPr>
                <a:t>0</a:t>
              </a:r>
              <a:r>
                <a:rPr lang="en-GB" sz="1800" b="0" i="0" dirty="0">
                  <a:solidFill>
                    <a:srgbClr val="000000"/>
                  </a:solidFill>
                  <a:latin typeface="Consolas" panose="020B0609020204030204" pitchFamily="49" charset="0"/>
                </a:rPr>
                <a:t>, </a:t>
              </a:r>
              <a:r>
                <a:rPr lang="en-GB" sz="1800" b="0" i="0" dirty="0">
                  <a:solidFill>
                    <a:srgbClr val="660099"/>
                  </a:solidFill>
                  <a:latin typeface="Consolas" panose="020B0609020204030204" pitchFamily="49" charset="0"/>
                </a:rPr>
                <a:t>marks</a:t>
              </a:r>
              <a:r>
                <a:rPr lang="en-GB" sz="1800" b="0" i="0" dirty="0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en-GB" sz="1800" b="0" i="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pytest.mark.xfail</a:t>
              </a:r>
              <a:r>
                <a:rPr lang="en-GB" sz="1800" b="0" i="0" dirty="0">
                  <a:solidFill>
                    <a:srgbClr val="000000"/>
                  </a:solidFill>
                  <a:latin typeface="Consolas" panose="020B0609020204030204" pitchFamily="49" charset="0"/>
                </a:rPr>
                <a:t>(</a:t>
              </a:r>
              <a:r>
                <a:rPr lang="en-GB" sz="1800" b="0" i="0" dirty="0">
                  <a:solidFill>
                    <a:srgbClr val="660099"/>
                  </a:solidFill>
                  <a:latin typeface="Consolas" panose="020B0609020204030204" pitchFamily="49" charset="0"/>
                </a:rPr>
                <a:t>raises</a:t>
              </a:r>
              <a:r>
                <a:rPr lang="en-GB" sz="1800" b="0" i="0" dirty="0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en-GB" sz="1800" b="0" i="0" dirty="0" err="1">
                  <a:solidFill>
                    <a:srgbClr val="000080"/>
                  </a:solidFill>
                  <a:latin typeface="Consolas" panose="020B0609020204030204" pitchFamily="49" charset="0"/>
                </a:rPr>
                <a:t>RecursionError</a:t>
              </a:r>
              <a:r>
                <a:rPr lang="en-GB" sz="1800" b="0" i="0" dirty="0">
                  <a:solidFill>
                    <a:srgbClr val="000000"/>
                  </a:solidFill>
                  <a:latin typeface="Consolas" panose="020B0609020204030204" pitchFamily="49" charset="0"/>
                </a:rPr>
                <a:t>))])</a:t>
              </a:r>
              <a:br>
                <a:rPr lang="en-GB" sz="1800" b="0" i="0" dirty="0">
                  <a:solidFill>
                    <a:srgbClr val="000000"/>
                  </a:solidFill>
                  <a:latin typeface="Consolas" panose="020B0609020204030204" pitchFamily="49" charset="0"/>
                </a:rPr>
              </a:br>
              <a:r>
                <a:rPr lang="en-GB" sz="1800" b="1" i="0" dirty="0">
                  <a:solidFill>
                    <a:srgbClr val="000080"/>
                  </a:solidFill>
                  <a:latin typeface="Consolas" panose="020B0609020204030204" pitchFamily="49" charset="0"/>
                </a:rPr>
                <a:t>def </a:t>
              </a:r>
              <a:r>
                <a:rPr lang="en-GB" sz="1800" b="0" i="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test_factorial</a:t>
              </a:r>
              <a:r>
                <a:rPr lang="en-GB" sz="1800" b="0" i="0" dirty="0">
                  <a:solidFill>
                    <a:srgbClr val="000000"/>
                  </a:solidFill>
                  <a:latin typeface="Consolas" panose="020B0609020204030204" pitchFamily="49" charset="0"/>
                </a:rPr>
                <a:t>(n, expected):</a:t>
              </a:r>
              <a:br>
                <a:rPr lang="en-GB" sz="1800" b="0" i="0" dirty="0">
                  <a:solidFill>
                    <a:srgbClr val="000000"/>
                  </a:solidFill>
                  <a:latin typeface="Consolas" panose="020B0609020204030204" pitchFamily="49" charset="0"/>
                </a:rPr>
              </a:br>
              <a:r>
                <a:rPr lang="en-GB" sz="1800" b="0" i="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</a:t>
              </a:r>
              <a:r>
                <a:rPr lang="en-GB" sz="1800" b="1" i="0" dirty="0">
                  <a:solidFill>
                    <a:srgbClr val="000080"/>
                  </a:solidFill>
                  <a:latin typeface="Consolas" panose="020B0609020204030204" pitchFamily="49" charset="0"/>
                </a:rPr>
                <a:t>assert </a:t>
              </a:r>
              <a:r>
                <a:rPr lang="en-GB" sz="1800" b="0" i="0" dirty="0">
                  <a:solidFill>
                    <a:srgbClr val="000000"/>
                  </a:solidFill>
                  <a:latin typeface="Consolas" panose="020B0609020204030204" pitchFamily="49" charset="0"/>
                </a:rPr>
                <a:t>factorial(n) == expected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A2C672B3-4A9C-42F6-898E-71205A90F7F4}"/>
                </a:ext>
              </a:extLst>
            </p:cNvPr>
            <p:cNvSpPr txBox="1"/>
            <p:nvPr/>
          </p:nvSpPr>
          <p:spPr>
            <a:xfrm>
              <a:off x="1532447" y="1869273"/>
              <a:ext cx="7560000" cy="338554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r>
                <a:rPr lang="en-GB" sz="1600" i="1" dirty="0">
                  <a:latin typeface="Quicksand" panose="020B0604020202020204" charset="0"/>
                </a:rPr>
                <a:t>test_factorial.py</a:t>
              </a: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D5E252FB-924B-4C2B-90C9-5016EFA99B72}"/>
              </a:ext>
            </a:extLst>
          </p:cNvPr>
          <p:cNvSpPr txBox="1"/>
          <p:nvPr/>
        </p:nvSpPr>
        <p:spPr>
          <a:xfrm>
            <a:off x="374851" y="1962732"/>
            <a:ext cx="18682407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GB" sz="2000" dirty="0">
                <a:latin typeface="Quicksand" panose="020B0604020202020204" charset="0"/>
              </a:rPr>
              <a:t>Test for expected exceptions 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19AF2B1-58D5-4351-8950-3D34E3C1A0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94200" y="6440511"/>
            <a:ext cx="9291600" cy="3693319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GB" sz="1800" b="1" i="0" dirty="0">
                <a:solidFill>
                  <a:srgbClr val="000080"/>
                </a:solidFill>
                <a:latin typeface="Consolas" panose="020B0609020204030204" pitchFamily="49" charset="0"/>
              </a:rPr>
              <a:t>import </a:t>
            </a:r>
            <a:r>
              <a:rPr lang="en-GB" sz="1800" b="0" i="0" dirty="0" err="1">
                <a:solidFill>
                  <a:srgbClr val="000000"/>
                </a:solidFill>
                <a:latin typeface="Consolas" panose="020B0609020204030204" pitchFamily="49" charset="0"/>
              </a:rPr>
              <a:t>pytest</a:t>
            </a:r>
            <a:endParaRPr lang="en-GB" sz="1800" b="0" i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GB" sz="1800" b="0" i="0" dirty="0">
              <a:solidFill>
                <a:srgbClr val="0000B2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GB" sz="1800" b="0" i="0" dirty="0">
              <a:solidFill>
                <a:srgbClr val="0000B2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sz="1800" b="0" i="0" dirty="0">
                <a:solidFill>
                  <a:srgbClr val="0000B2"/>
                </a:solidFill>
                <a:latin typeface="Consolas" panose="020B0609020204030204" pitchFamily="49" charset="0"/>
              </a:rPr>
              <a:t>@pytest.mark.parametrize</a:t>
            </a:r>
            <a:r>
              <a:rPr lang="en-GB" sz="1800" b="0" i="0" dirty="0">
                <a:solidFill>
                  <a:srgbClr val="000000"/>
                </a:solidFill>
                <a:latin typeface="Consolas" panose="020B0609020204030204" pitchFamily="49" charset="0"/>
              </a:rPr>
              <a:t>((</a:t>
            </a:r>
            <a:r>
              <a:rPr lang="en-GB" sz="1800" b="1" i="0" dirty="0">
                <a:solidFill>
                  <a:srgbClr val="008080"/>
                </a:solidFill>
                <a:latin typeface="Consolas" panose="020B0609020204030204" pitchFamily="49" charset="0"/>
              </a:rPr>
              <a:t>"n"</a:t>
            </a:r>
            <a:r>
              <a:rPr lang="en-GB" sz="1800" b="0" i="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GB" sz="1800" b="1" i="0" dirty="0">
                <a:solidFill>
                  <a:srgbClr val="008080"/>
                </a:solidFill>
                <a:latin typeface="Consolas" panose="020B0609020204030204" pitchFamily="49" charset="0"/>
              </a:rPr>
              <a:t>"expected"</a:t>
            </a:r>
            <a:r>
              <a:rPr lang="en-GB" sz="1800" b="0" i="0" dirty="0">
                <a:solidFill>
                  <a:srgbClr val="000000"/>
                </a:solidFill>
                <a:latin typeface="Consolas" panose="020B0609020204030204" pitchFamily="49" charset="0"/>
              </a:rPr>
              <a:t>),</a:t>
            </a:r>
            <a:r>
              <a:rPr lang="en-GB" sz="1800" dirty="0">
                <a:latin typeface="Consolas" panose="020B0609020204030204" pitchFamily="49" charset="0"/>
              </a:rPr>
              <a:t> </a:t>
            </a:r>
            <a:r>
              <a:rPr lang="en-GB" sz="1800" b="0" i="0" dirty="0">
                <a:solidFill>
                  <a:srgbClr val="000000"/>
                </a:solidFill>
                <a:latin typeface="Consolas" panose="020B0609020204030204" pitchFamily="49" charset="0"/>
              </a:rPr>
              <a:t>[(</a:t>
            </a:r>
            <a:r>
              <a:rPr lang="en-GB" sz="1800" b="0" i="0" dirty="0">
                <a:solidFill>
                  <a:srgbClr val="0000FF"/>
                </a:solidFill>
                <a:latin typeface="Consolas" panose="020B0609020204030204" pitchFamily="49" charset="0"/>
              </a:rPr>
              <a:t>1</a:t>
            </a:r>
            <a:r>
              <a:rPr lang="en-GB" sz="1800" b="0" i="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GB" sz="1800" b="0" i="0" dirty="0">
                <a:solidFill>
                  <a:srgbClr val="0000FF"/>
                </a:solidFill>
                <a:latin typeface="Consolas" panose="020B0609020204030204" pitchFamily="49" charset="0"/>
              </a:rPr>
              <a:t>1</a:t>
            </a:r>
            <a:r>
              <a:rPr lang="en-GB" sz="1800" b="0" i="0" dirty="0">
                <a:solidFill>
                  <a:srgbClr val="000000"/>
                </a:solidFill>
                <a:latin typeface="Consolas" panose="020B0609020204030204" pitchFamily="49" charset="0"/>
              </a:rPr>
              <a:t>),</a:t>
            </a:r>
            <a:r>
              <a:rPr lang="en-GB" sz="1800" dirty="0">
                <a:latin typeface="Consolas" panose="020B0609020204030204" pitchFamily="49" charset="0"/>
              </a:rPr>
              <a:t> </a:t>
            </a:r>
            <a:r>
              <a:rPr lang="en-GB" sz="1800" b="0" i="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800" b="0" i="0" dirty="0">
                <a:solidFill>
                  <a:srgbClr val="0000FF"/>
                </a:solidFill>
                <a:latin typeface="Consolas" panose="020B0609020204030204" pitchFamily="49" charset="0"/>
              </a:rPr>
              <a:t>3</a:t>
            </a:r>
            <a:r>
              <a:rPr lang="en-GB" sz="1800" b="0" i="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GB" sz="1800" b="0" i="0" dirty="0">
                <a:solidFill>
                  <a:srgbClr val="0000FF"/>
                </a:solidFill>
                <a:latin typeface="Consolas" panose="020B0609020204030204" pitchFamily="49" charset="0"/>
              </a:rPr>
              <a:t>6)</a:t>
            </a:r>
            <a:r>
              <a:rPr lang="en-GB" sz="1800" b="0" i="0" dirty="0">
                <a:solidFill>
                  <a:srgbClr val="000000"/>
                </a:solidFill>
                <a:latin typeface="Consolas" panose="020B0609020204030204" pitchFamily="49" charset="0"/>
              </a:rPr>
              <a:t>])</a:t>
            </a:r>
            <a:br>
              <a:rPr lang="en-GB" sz="1800" b="0" i="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GB" sz="1800" b="1" i="0" dirty="0">
                <a:solidFill>
                  <a:srgbClr val="000080"/>
                </a:solidFill>
                <a:latin typeface="Consolas" panose="020B0609020204030204" pitchFamily="49" charset="0"/>
              </a:rPr>
              <a:t>def </a:t>
            </a:r>
            <a:r>
              <a:rPr lang="en-GB" sz="1800" b="0" i="0" dirty="0" err="1">
                <a:solidFill>
                  <a:srgbClr val="000000"/>
                </a:solidFill>
                <a:latin typeface="Consolas" panose="020B0609020204030204" pitchFamily="49" charset="0"/>
              </a:rPr>
              <a:t>test_factorial</a:t>
            </a:r>
            <a:r>
              <a:rPr lang="en-GB" sz="1800" b="0" i="0" dirty="0">
                <a:solidFill>
                  <a:srgbClr val="000000"/>
                </a:solidFill>
                <a:latin typeface="Consolas" panose="020B0609020204030204" pitchFamily="49" charset="0"/>
              </a:rPr>
              <a:t>(n, expected):</a:t>
            </a:r>
            <a:br>
              <a:rPr lang="en-GB" sz="1800" b="0" i="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GB" sz="1800" b="0" i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i="0" dirty="0">
                <a:solidFill>
                  <a:srgbClr val="000080"/>
                </a:solidFill>
                <a:latin typeface="Consolas" panose="020B0609020204030204" pitchFamily="49" charset="0"/>
              </a:rPr>
              <a:t>assert </a:t>
            </a:r>
            <a:r>
              <a:rPr lang="en-GB" sz="1800" b="0" i="0" dirty="0">
                <a:solidFill>
                  <a:srgbClr val="000000"/>
                </a:solidFill>
                <a:latin typeface="Consolas" panose="020B0609020204030204" pitchFamily="49" charset="0"/>
              </a:rPr>
              <a:t>factorial(n) == expected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GB" sz="1800" dirty="0"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GB" sz="1800" dirty="0">
              <a:latin typeface="Consolas" panose="020B0609020204030204" pitchFamily="49" charset="0"/>
            </a:endParaRPr>
          </a:p>
          <a:p>
            <a:r>
              <a:rPr lang="en-US" sz="1800" b="1" i="0" dirty="0">
                <a:solidFill>
                  <a:srgbClr val="000080"/>
                </a:solidFill>
                <a:latin typeface="Consolas" panose="020B0609020204030204" pitchFamily="49" charset="0"/>
              </a:rPr>
              <a:t>def </a:t>
            </a:r>
            <a:r>
              <a:rPr lang="en-US" sz="1800" b="0" i="0" dirty="0">
                <a:solidFill>
                  <a:srgbClr val="000000"/>
                </a:solidFill>
                <a:latin typeface="Consolas" panose="020B0609020204030204" pitchFamily="49" charset="0"/>
              </a:rPr>
              <a:t>test_factorial_recursionerror():</a:t>
            </a:r>
            <a:br>
              <a:rPr lang="en-US" sz="1800" b="0" i="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800" b="0" i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b="1" i="0" dirty="0">
                <a:solidFill>
                  <a:srgbClr val="000080"/>
                </a:solidFill>
                <a:latin typeface="Consolas" panose="020B0609020204030204" pitchFamily="49" charset="0"/>
              </a:rPr>
              <a:t>with </a:t>
            </a:r>
            <a:r>
              <a:rPr lang="en-US" sz="1800" b="0" i="0" dirty="0">
                <a:solidFill>
                  <a:srgbClr val="000000"/>
                </a:solidFill>
                <a:latin typeface="Consolas" panose="020B0609020204030204" pitchFamily="49" charset="0"/>
              </a:rPr>
              <a:t>pytest.raises(</a:t>
            </a:r>
            <a:r>
              <a:rPr lang="en-US" sz="1800" b="0" i="0" dirty="0">
                <a:solidFill>
                  <a:srgbClr val="660099"/>
                </a:solidFill>
                <a:latin typeface="Consolas" panose="020B0609020204030204" pitchFamily="49" charset="0"/>
              </a:rPr>
              <a:t>expected_exception</a:t>
            </a:r>
            <a:r>
              <a:rPr lang="en-US" sz="1800" b="0" i="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sz="1800" b="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RecursionError</a:t>
            </a:r>
            <a:r>
              <a:rPr lang="en-US" sz="1800" b="0" i="0" dirty="0">
                <a:solidFill>
                  <a:srgbClr val="000000"/>
                </a:solidFill>
                <a:latin typeface="Consolas" panose="020B0609020204030204" pitchFamily="49" charset="0"/>
              </a:rPr>
              <a:t>):</a:t>
            </a:r>
            <a:br>
              <a:rPr lang="en-US" sz="1800" b="0" i="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800" b="0" i="0" dirty="0">
                <a:solidFill>
                  <a:srgbClr val="000000"/>
                </a:solidFill>
                <a:latin typeface="Consolas" panose="020B0609020204030204" pitchFamily="49" charset="0"/>
              </a:rPr>
              <a:t>        factorial(</a:t>
            </a:r>
            <a:r>
              <a:rPr lang="en-US" sz="1800" b="0" i="0" dirty="0">
                <a:solidFill>
                  <a:srgbClr val="0000FF"/>
                </a:solidFill>
                <a:latin typeface="Consolas" panose="020B0609020204030204" pitchFamily="49" charset="0"/>
              </a:rPr>
              <a:t>40000</a:t>
            </a:r>
            <a:r>
              <a:rPr lang="en-US" sz="1800" b="0" i="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GB" sz="1800" b="0" i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54668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56"/>
          <p:cNvSpPr txBox="1">
            <a:spLocks noGrp="1"/>
          </p:cNvSpPr>
          <p:nvPr>
            <p:ph type="ftr" idx="11"/>
          </p:nvPr>
        </p:nvSpPr>
        <p:spPr>
          <a:xfrm>
            <a:off x="2340000" y="10602000"/>
            <a:ext cx="1080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3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Testing for Data Science</a:t>
            </a:r>
            <a:endParaRPr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99E323-87D3-4292-B306-713B618839DE}"/>
              </a:ext>
            </a:extLst>
          </p:cNvPr>
          <p:cNvSpPr txBox="1"/>
          <p:nvPr/>
        </p:nvSpPr>
        <p:spPr>
          <a:xfrm>
            <a:off x="2172528" y="555292"/>
            <a:ext cx="3600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b="1" dirty="0">
                <a:solidFill>
                  <a:srgbClr val="00B9AD"/>
                </a:solidFill>
                <a:latin typeface="Quicksand"/>
                <a:sym typeface="Quicksand"/>
              </a:rPr>
              <a:t>Fixtures</a:t>
            </a:r>
            <a:endParaRPr lang="en-GB" sz="2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43ACA8-03B6-494A-97AF-3C564956DE23}"/>
              </a:ext>
            </a:extLst>
          </p:cNvPr>
          <p:cNvSpPr txBox="1"/>
          <p:nvPr/>
        </p:nvSpPr>
        <p:spPr>
          <a:xfrm>
            <a:off x="4968002" y="347350"/>
            <a:ext cx="3600000" cy="731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5" indent="0" rtl="0">
              <a:lnSpc>
                <a:spcPct val="171428"/>
              </a:lnSpc>
              <a:spcBef>
                <a:spcPts val="0"/>
              </a:spcBef>
              <a:spcAft>
                <a:spcPts val="0"/>
              </a:spcAft>
              <a:buClr>
                <a:srgbClr val="0C2749"/>
              </a:buClr>
              <a:buSzPts val="1820"/>
              <a:buNone/>
            </a:pPr>
            <a:r>
              <a:rPr lang="en-GB" sz="2800" b="1" dirty="0">
                <a:solidFill>
                  <a:srgbClr val="00B9AD"/>
                </a:solidFill>
                <a:latin typeface="Quicksand"/>
                <a:sym typeface="Quicksand"/>
              </a:rPr>
              <a:t>Marks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EB4ABE-B03A-4C08-98C3-0F1292B582C5}"/>
              </a:ext>
            </a:extLst>
          </p:cNvPr>
          <p:cNvSpPr txBox="1"/>
          <p:nvPr/>
        </p:nvSpPr>
        <p:spPr>
          <a:xfrm>
            <a:off x="7649176" y="555292"/>
            <a:ext cx="3600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b="1" dirty="0">
                <a:solidFill>
                  <a:srgbClr val="00B9AD"/>
                </a:solidFill>
                <a:latin typeface="Quicksand"/>
                <a:sym typeface="Quicksand"/>
              </a:rPr>
              <a:t>Parametrize</a:t>
            </a:r>
            <a:endParaRPr lang="en-GB" sz="2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797BA1-74C3-4CB3-B6E1-96E27A746EC9}"/>
              </a:ext>
            </a:extLst>
          </p:cNvPr>
          <p:cNvSpPr txBox="1"/>
          <p:nvPr/>
        </p:nvSpPr>
        <p:spPr>
          <a:xfrm>
            <a:off x="11340000" y="347350"/>
            <a:ext cx="3600000" cy="731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5" indent="0" rtl="0">
              <a:lnSpc>
                <a:spcPct val="171428"/>
              </a:lnSpc>
              <a:spcBef>
                <a:spcPts val="0"/>
              </a:spcBef>
              <a:spcAft>
                <a:spcPts val="0"/>
              </a:spcAft>
              <a:buClr>
                <a:srgbClr val="0C2749"/>
              </a:buClr>
              <a:buSzPts val="1820"/>
              <a:buNone/>
            </a:pPr>
            <a:r>
              <a:rPr lang="en-GB" sz="2800" b="1" dirty="0">
                <a:solidFill>
                  <a:srgbClr val="00B9AD"/>
                </a:solidFill>
                <a:latin typeface="Quicksand"/>
                <a:sym typeface="Quicksand"/>
              </a:rPr>
              <a:t>Error handling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30BF3D-CBFA-489D-AAAF-CBEF3CE987A1}"/>
              </a:ext>
            </a:extLst>
          </p:cNvPr>
          <p:cNvSpPr txBox="1"/>
          <p:nvPr/>
        </p:nvSpPr>
        <p:spPr>
          <a:xfrm>
            <a:off x="14802223" y="347350"/>
            <a:ext cx="3600000" cy="731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5" indent="0" rtl="0">
              <a:lnSpc>
                <a:spcPct val="171428"/>
              </a:lnSpc>
              <a:spcBef>
                <a:spcPts val="0"/>
              </a:spcBef>
              <a:spcAft>
                <a:spcPts val="0"/>
              </a:spcAft>
              <a:buClr>
                <a:srgbClr val="0C2749"/>
              </a:buClr>
              <a:buSzPts val="1820"/>
              <a:buNone/>
            </a:pPr>
            <a:r>
              <a:rPr lang="en-GB" sz="2800" b="1" dirty="0">
                <a:solidFill>
                  <a:srgbClr val="00B9AD"/>
                </a:solidFill>
                <a:latin typeface="Quicksand"/>
                <a:sym typeface="Quicksand"/>
              </a:rPr>
              <a:t>Temporary paths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D7129FE-1180-44B3-90EA-65F23F6F6D2A}"/>
              </a:ext>
            </a:extLst>
          </p:cNvPr>
          <p:cNvGrpSpPr/>
          <p:nvPr/>
        </p:nvGrpSpPr>
        <p:grpSpPr>
          <a:xfrm>
            <a:off x="11392419" y="1161556"/>
            <a:ext cx="2556000" cy="63006"/>
            <a:chOff x="1485900" y="2038350"/>
            <a:chExt cx="2266950" cy="76200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3B3202E-4648-445C-90F8-A05DEC460EF5}"/>
                </a:ext>
              </a:extLst>
            </p:cNvPr>
            <p:cNvCxnSpPr>
              <a:cxnSpLocks/>
            </p:cNvCxnSpPr>
            <p:nvPr/>
          </p:nvCxnSpPr>
          <p:spPr>
            <a:xfrm>
              <a:off x="1485900" y="2038350"/>
              <a:ext cx="0" cy="76200"/>
            </a:xfrm>
            <a:prstGeom prst="line">
              <a:avLst/>
            </a:prstGeom>
            <a:ln w="28575" cap="rnd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9FD05794-AFFD-42EF-934C-5B4CF447316A}"/>
                </a:ext>
              </a:extLst>
            </p:cNvPr>
            <p:cNvCxnSpPr>
              <a:cxnSpLocks/>
            </p:cNvCxnSpPr>
            <p:nvPr/>
          </p:nvCxnSpPr>
          <p:spPr>
            <a:xfrm>
              <a:off x="3752850" y="2038350"/>
              <a:ext cx="0" cy="76200"/>
            </a:xfrm>
            <a:prstGeom prst="line">
              <a:avLst/>
            </a:prstGeom>
            <a:ln w="28575" cap="rnd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88E49A9B-C602-49EC-BD08-EC256825DB71}"/>
                </a:ext>
              </a:extLst>
            </p:cNvPr>
            <p:cNvCxnSpPr>
              <a:cxnSpLocks/>
            </p:cNvCxnSpPr>
            <p:nvPr/>
          </p:nvCxnSpPr>
          <p:spPr>
            <a:xfrm>
              <a:off x="1485900" y="2114550"/>
              <a:ext cx="2266950" cy="0"/>
            </a:xfrm>
            <a:prstGeom prst="line">
              <a:avLst/>
            </a:prstGeom>
            <a:ln w="28575" cap="rnd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F1A6DBE-51DC-4AF3-B95D-67498C6D17C3}"/>
              </a:ext>
            </a:extLst>
          </p:cNvPr>
          <p:cNvGrpSpPr/>
          <p:nvPr/>
        </p:nvGrpSpPr>
        <p:grpSpPr>
          <a:xfrm>
            <a:off x="374851" y="2565958"/>
            <a:ext cx="9291600" cy="2111462"/>
            <a:chOff x="1532447" y="1869273"/>
            <a:chExt cx="7560000" cy="2111462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8C9378ED-1194-4E33-9BFC-12A9D4B1D6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2447" y="2226409"/>
              <a:ext cx="7560000" cy="1754326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en-US" sz="1800" b="1" i="0" dirty="0">
                <a:solidFill>
                  <a:srgbClr val="000080"/>
                </a:solidFill>
                <a:latin typeface="Consolas" panose="020B0609020204030204" pitchFamily="49" charset="0"/>
              </a:endParaRPr>
            </a:p>
            <a:p>
              <a:r>
                <a:rPr lang="en-US" sz="1800" b="1" i="0" dirty="0">
                  <a:solidFill>
                    <a:srgbClr val="000080"/>
                  </a:solidFill>
                  <a:latin typeface="Consolas" panose="020B0609020204030204" pitchFamily="49" charset="0"/>
                </a:rPr>
                <a:t>def </a:t>
              </a:r>
              <a:r>
                <a:rPr lang="en-US" sz="1800" b="0" i="0" dirty="0">
                  <a:solidFill>
                    <a:srgbClr val="000000"/>
                  </a:solidFill>
                  <a:latin typeface="Consolas" panose="020B0609020204030204" pitchFamily="49" charset="0"/>
                </a:rPr>
                <a:t>factorial(n):</a:t>
              </a:r>
              <a:br>
                <a:rPr lang="en-US" sz="1800" b="0" i="0" dirty="0">
                  <a:solidFill>
                    <a:srgbClr val="000000"/>
                  </a:solidFill>
                  <a:latin typeface="Consolas" panose="020B0609020204030204" pitchFamily="49" charset="0"/>
                </a:rPr>
              </a:br>
              <a:r>
                <a:rPr lang="en-US" sz="1800" b="0" i="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</a:t>
              </a:r>
              <a:r>
                <a:rPr lang="en-US" sz="1800" b="1" i="0" dirty="0">
                  <a:solidFill>
                    <a:srgbClr val="000080"/>
                  </a:solidFill>
                  <a:latin typeface="Consolas" panose="020B0609020204030204" pitchFamily="49" charset="0"/>
                </a:rPr>
                <a:t>if </a:t>
              </a:r>
              <a:r>
                <a:rPr lang="en-US" sz="1800" b="0" i="0" dirty="0">
                  <a:solidFill>
                    <a:srgbClr val="000000"/>
                  </a:solidFill>
                  <a:latin typeface="Consolas" panose="020B0609020204030204" pitchFamily="49" charset="0"/>
                </a:rPr>
                <a:t>n == </a:t>
              </a:r>
              <a:r>
                <a:rPr lang="en-US" sz="1800" b="0" i="0" dirty="0">
                  <a:solidFill>
                    <a:srgbClr val="0000FF"/>
                  </a:solidFill>
                  <a:latin typeface="Consolas" panose="020B0609020204030204" pitchFamily="49" charset="0"/>
                </a:rPr>
                <a:t>0</a:t>
              </a:r>
              <a:r>
                <a:rPr lang="en-US" sz="1800" b="0" i="0" dirty="0">
                  <a:solidFill>
                    <a:srgbClr val="000000"/>
                  </a:solidFill>
                  <a:latin typeface="Consolas" panose="020B0609020204030204" pitchFamily="49" charset="0"/>
                </a:rPr>
                <a:t>:</a:t>
              </a:r>
              <a:br>
                <a:rPr lang="en-US" sz="1800" b="0" i="0" dirty="0">
                  <a:solidFill>
                    <a:srgbClr val="000000"/>
                  </a:solidFill>
                  <a:latin typeface="Consolas" panose="020B0609020204030204" pitchFamily="49" charset="0"/>
                </a:rPr>
              </a:br>
              <a:r>
                <a:rPr lang="en-US" sz="1800" b="0" i="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    </a:t>
              </a:r>
              <a:r>
                <a:rPr lang="en-US" sz="1800" b="1" i="0" dirty="0">
                  <a:solidFill>
                    <a:srgbClr val="000080"/>
                  </a:solidFill>
                  <a:latin typeface="Consolas" panose="020B0609020204030204" pitchFamily="49" charset="0"/>
                </a:rPr>
                <a:t>return </a:t>
              </a:r>
              <a:r>
                <a:rPr lang="en-US" sz="1800" b="0" i="0" dirty="0">
                  <a:solidFill>
                    <a:srgbClr val="0000FF"/>
                  </a:solidFill>
                  <a:latin typeface="Consolas" panose="020B0609020204030204" pitchFamily="49" charset="0"/>
                </a:rPr>
                <a:t>1</a:t>
              </a:r>
              <a:br>
                <a:rPr lang="en-US" sz="1800" b="0" i="0" dirty="0">
                  <a:solidFill>
                    <a:srgbClr val="0000FF"/>
                  </a:solidFill>
                  <a:latin typeface="Consolas" panose="020B0609020204030204" pitchFamily="49" charset="0"/>
                </a:rPr>
              </a:br>
              <a:r>
                <a:rPr lang="en-US" sz="1800" b="0" i="0" dirty="0">
                  <a:solidFill>
                    <a:srgbClr val="0000FF"/>
                  </a:solidFill>
                  <a:latin typeface="Consolas" panose="020B0609020204030204" pitchFamily="49" charset="0"/>
                </a:rPr>
                <a:t>    </a:t>
              </a:r>
              <a:r>
                <a:rPr lang="en-US" sz="1800" b="1" i="0" dirty="0">
                  <a:solidFill>
                    <a:srgbClr val="000080"/>
                  </a:solidFill>
                  <a:latin typeface="Consolas" panose="020B0609020204030204" pitchFamily="49" charset="0"/>
                </a:rPr>
                <a:t>return </a:t>
              </a:r>
              <a:r>
                <a:rPr lang="en-US" sz="1800" b="0" i="0" dirty="0">
                  <a:solidFill>
                    <a:srgbClr val="000000"/>
                  </a:solidFill>
                  <a:latin typeface="Consolas" panose="020B0609020204030204" pitchFamily="49" charset="0"/>
                </a:rPr>
                <a:t>n * factorial(n - </a:t>
              </a:r>
              <a:r>
                <a:rPr lang="en-US" sz="1800" b="0" i="0" dirty="0">
                  <a:solidFill>
                    <a:srgbClr val="0000FF"/>
                  </a:solidFill>
                  <a:latin typeface="Consolas" panose="020B0609020204030204" pitchFamily="49" charset="0"/>
                </a:rPr>
                <a:t>1</a:t>
              </a:r>
              <a:r>
                <a:rPr lang="en-US" sz="1800" b="0" i="0" dirty="0">
                  <a:solidFill>
                    <a:srgbClr val="000000"/>
                  </a:solidFill>
                  <a:latin typeface="Consolas" panose="020B0609020204030204" pitchFamily="49" charset="0"/>
                </a:rPr>
                <a:t>)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A5B3F33-43B6-44F1-90B0-FFA5EE936961}"/>
                </a:ext>
              </a:extLst>
            </p:cNvPr>
            <p:cNvSpPr txBox="1"/>
            <p:nvPr/>
          </p:nvSpPr>
          <p:spPr>
            <a:xfrm>
              <a:off x="1532447" y="1869273"/>
              <a:ext cx="7560000" cy="338554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r>
                <a:rPr lang="en-GB" sz="1600" i="1" dirty="0">
                  <a:latin typeface="Quicksand" panose="020B0604020202020204" charset="0"/>
                </a:rPr>
                <a:t>factorial.py</a:t>
              </a: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A2C672B3-4A9C-42F6-898E-71205A90F7F4}"/>
              </a:ext>
            </a:extLst>
          </p:cNvPr>
          <p:cNvSpPr txBox="1"/>
          <p:nvPr/>
        </p:nvSpPr>
        <p:spPr>
          <a:xfrm>
            <a:off x="10294200" y="2565958"/>
            <a:ext cx="9291600" cy="338554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GB" sz="1600" i="1" dirty="0">
                <a:latin typeface="Quicksand" panose="020B0604020202020204" charset="0"/>
              </a:rPr>
              <a:t>test_factorial.py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5E252FB-924B-4C2B-90C9-5016EFA99B72}"/>
              </a:ext>
            </a:extLst>
          </p:cNvPr>
          <p:cNvSpPr txBox="1"/>
          <p:nvPr/>
        </p:nvSpPr>
        <p:spPr>
          <a:xfrm>
            <a:off x="374851" y="1962732"/>
            <a:ext cx="18682407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GB" sz="2000" dirty="0">
                <a:latin typeface="Quicksand" panose="020B0604020202020204" charset="0"/>
              </a:rPr>
              <a:t>Test for expected exceptions 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19AF2B1-58D5-4351-8950-3D34E3C1A0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94200" y="2913540"/>
            <a:ext cx="9291600" cy="5078313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GB" sz="1800" b="1" i="0" dirty="0">
                <a:solidFill>
                  <a:srgbClr val="000080"/>
                </a:solidFill>
                <a:latin typeface="Consolas" panose="020B0609020204030204" pitchFamily="49" charset="0"/>
              </a:rPr>
              <a:t>import </a:t>
            </a:r>
            <a:r>
              <a:rPr lang="en-GB" sz="1800" b="0" i="0" dirty="0" err="1">
                <a:solidFill>
                  <a:srgbClr val="000000"/>
                </a:solidFill>
                <a:latin typeface="Consolas" panose="020B0609020204030204" pitchFamily="49" charset="0"/>
              </a:rPr>
              <a:t>pytest</a:t>
            </a:r>
            <a:endParaRPr lang="en-GB" sz="1800" b="0" i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GB" sz="1800" b="0" i="0" dirty="0">
              <a:solidFill>
                <a:srgbClr val="0000B2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GB" sz="1800" b="0" i="0" dirty="0">
              <a:solidFill>
                <a:srgbClr val="0000B2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sz="1800" b="0" i="0" dirty="0">
                <a:solidFill>
                  <a:srgbClr val="0000B2"/>
                </a:solidFill>
                <a:latin typeface="Consolas" panose="020B0609020204030204" pitchFamily="49" charset="0"/>
              </a:rPr>
              <a:t>@pytest.mark.parametrize</a:t>
            </a:r>
            <a:r>
              <a:rPr lang="en-GB" sz="1800" b="0" i="0" dirty="0">
                <a:solidFill>
                  <a:srgbClr val="000000"/>
                </a:solidFill>
                <a:latin typeface="Consolas" panose="020B0609020204030204" pitchFamily="49" charset="0"/>
              </a:rPr>
              <a:t>((</a:t>
            </a:r>
            <a:r>
              <a:rPr lang="en-GB" sz="1800" b="1" i="0" dirty="0">
                <a:solidFill>
                  <a:srgbClr val="008080"/>
                </a:solidFill>
                <a:latin typeface="Consolas" panose="020B0609020204030204" pitchFamily="49" charset="0"/>
              </a:rPr>
              <a:t>"n"</a:t>
            </a:r>
            <a:r>
              <a:rPr lang="en-GB" sz="1800" b="0" i="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GB" sz="1800" b="1" i="0" dirty="0">
                <a:solidFill>
                  <a:srgbClr val="008080"/>
                </a:solidFill>
                <a:latin typeface="Consolas" panose="020B0609020204030204" pitchFamily="49" charset="0"/>
              </a:rPr>
              <a:t>"expected"</a:t>
            </a:r>
            <a:r>
              <a:rPr lang="en-GB" sz="1800" b="0" i="0" dirty="0">
                <a:solidFill>
                  <a:srgbClr val="000000"/>
                </a:solidFill>
                <a:latin typeface="Consolas" panose="020B0609020204030204" pitchFamily="49" charset="0"/>
              </a:rPr>
              <a:t>),</a:t>
            </a:r>
            <a:r>
              <a:rPr lang="en-GB" sz="1800" dirty="0">
                <a:latin typeface="Consolas" panose="020B0609020204030204" pitchFamily="49" charset="0"/>
              </a:rPr>
              <a:t> </a:t>
            </a:r>
            <a:r>
              <a:rPr lang="en-GB" sz="1800" b="0" i="0" dirty="0">
                <a:solidFill>
                  <a:srgbClr val="000000"/>
                </a:solidFill>
                <a:latin typeface="Consolas" panose="020B0609020204030204" pitchFamily="49" charset="0"/>
              </a:rPr>
              <a:t>[(</a:t>
            </a:r>
            <a:r>
              <a:rPr lang="en-GB" sz="1800" b="0" i="0" dirty="0">
                <a:solidFill>
                  <a:srgbClr val="0000FF"/>
                </a:solidFill>
                <a:latin typeface="Consolas" panose="020B0609020204030204" pitchFamily="49" charset="0"/>
              </a:rPr>
              <a:t>1</a:t>
            </a:r>
            <a:r>
              <a:rPr lang="en-GB" sz="1800" b="0" i="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GB" sz="1800" b="0" i="0" dirty="0">
                <a:solidFill>
                  <a:srgbClr val="0000FF"/>
                </a:solidFill>
                <a:latin typeface="Consolas" panose="020B0609020204030204" pitchFamily="49" charset="0"/>
              </a:rPr>
              <a:t>1</a:t>
            </a:r>
            <a:r>
              <a:rPr lang="en-GB" sz="1800" b="0" i="0" dirty="0">
                <a:solidFill>
                  <a:srgbClr val="000000"/>
                </a:solidFill>
                <a:latin typeface="Consolas" panose="020B0609020204030204" pitchFamily="49" charset="0"/>
              </a:rPr>
              <a:t>),</a:t>
            </a:r>
            <a:r>
              <a:rPr lang="en-GB" sz="1800" dirty="0">
                <a:latin typeface="Consolas" panose="020B0609020204030204" pitchFamily="49" charset="0"/>
              </a:rPr>
              <a:t> </a:t>
            </a:r>
            <a:r>
              <a:rPr lang="en-GB" sz="1800" b="0" i="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800" b="0" i="0" dirty="0">
                <a:solidFill>
                  <a:srgbClr val="0000FF"/>
                </a:solidFill>
                <a:latin typeface="Consolas" panose="020B0609020204030204" pitchFamily="49" charset="0"/>
              </a:rPr>
              <a:t>3</a:t>
            </a:r>
            <a:r>
              <a:rPr lang="en-GB" sz="1800" b="0" i="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GB" sz="1800" b="0" i="0" dirty="0">
                <a:solidFill>
                  <a:srgbClr val="0000FF"/>
                </a:solidFill>
                <a:latin typeface="Consolas" panose="020B0609020204030204" pitchFamily="49" charset="0"/>
              </a:rPr>
              <a:t>6)</a:t>
            </a:r>
            <a:r>
              <a:rPr lang="en-GB" sz="1800" b="0" i="0" dirty="0">
                <a:solidFill>
                  <a:srgbClr val="000000"/>
                </a:solidFill>
                <a:latin typeface="Consolas" panose="020B0609020204030204" pitchFamily="49" charset="0"/>
              </a:rPr>
              <a:t>])</a:t>
            </a:r>
            <a:br>
              <a:rPr lang="en-GB" sz="1800" b="0" i="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GB" sz="1800" b="1" i="0" dirty="0">
                <a:solidFill>
                  <a:srgbClr val="000080"/>
                </a:solidFill>
                <a:latin typeface="Consolas" panose="020B0609020204030204" pitchFamily="49" charset="0"/>
              </a:rPr>
              <a:t>def </a:t>
            </a:r>
            <a:r>
              <a:rPr lang="en-GB" sz="1800" b="0" i="0" dirty="0" err="1">
                <a:solidFill>
                  <a:srgbClr val="000000"/>
                </a:solidFill>
                <a:latin typeface="Consolas" panose="020B0609020204030204" pitchFamily="49" charset="0"/>
              </a:rPr>
              <a:t>test_factorial</a:t>
            </a:r>
            <a:r>
              <a:rPr lang="en-GB" sz="1800" b="0" i="0" dirty="0">
                <a:solidFill>
                  <a:srgbClr val="000000"/>
                </a:solidFill>
                <a:latin typeface="Consolas" panose="020B0609020204030204" pitchFamily="49" charset="0"/>
              </a:rPr>
              <a:t>(n, expected):</a:t>
            </a:r>
            <a:br>
              <a:rPr lang="en-GB" sz="1800" b="0" i="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GB" sz="1800" b="0" i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i="0" dirty="0">
                <a:solidFill>
                  <a:srgbClr val="000080"/>
                </a:solidFill>
                <a:latin typeface="Consolas" panose="020B0609020204030204" pitchFamily="49" charset="0"/>
              </a:rPr>
              <a:t>assert </a:t>
            </a:r>
            <a:r>
              <a:rPr lang="en-GB" sz="1800" b="0" i="0" dirty="0">
                <a:solidFill>
                  <a:srgbClr val="000000"/>
                </a:solidFill>
                <a:latin typeface="Consolas" panose="020B0609020204030204" pitchFamily="49" charset="0"/>
              </a:rPr>
              <a:t>factorial(n) == expected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GB" sz="1800" dirty="0"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GB" sz="1800" dirty="0">
              <a:latin typeface="Consolas" panose="020B0609020204030204" pitchFamily="49" charset="0"/>
            </a:endParaRPr>
          </a:p>
          <a:p>
            <a:r>
              <a:rPr lang="en-US" sz="1800" b="1" i="0" dirty="0">
                <a:solidFill>
                  <a:srgbClr val="000080"/>
                </a:solidFill>
                <a:latin typeface="Consolas" panose="020B0609020204030204" pitchFamily="49" charset="0"/>
              </a:rPr>
              <a:t>def </a:t>
            </a:r>
            <a:r>
              <a:rPr lang="en-US" sz="1800" b="0" i="0" dirty="0">
                <a:solidFill>
                  <a:srgbClr val="000000"/>
                </a:solidFill>
                <a:latin typeface="Consolas" panose="020B0609020204030204" pitchFamily="49" charset="0"/>
              </a:rPr>
              <a:t>test_factorial_recursionerror():</a:t>
            </a:r>
            <a:br>
              <a:rPr lang="en-US" sz="1800" b="0" i="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800" b="0" i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b="1" i="0" dirty="0">
                <a:solidFill>
                  <a:srgbClr val="000080"/>
                </a:solidFill>
                <a:latin typeface="Consolas" panose="020B0609020204030204" pitchFamily="49" charset="0"/>
              </a:rPr>
              <a:t>with </a:t>
            </a:r>
            <a:r>
              <a:rPr lang="en-US" sz="1800" b="0" i="0" dirty="0">
                <a:solidFill>
                  <a:srgbClr val="000000"/>
                </a:solidFill>
                <a:latin typeface="Consolas" panose="020B0609020204030204" pitchFamily="49" charset="0"/>
              </a:rPr>
              <a:t>pytest.raises(</a:t>
            </a:r>
            <a:r>
              <a:rPr lang="en-US" sz="1800" b="0" i="0" dirty="0">
                <a:solidFill>
                  <a:srgbClr val="660099"/>
                </a:solidFill>
                <a:latin typeface="Consolas" panose="020B0609020204030204" pitchFamily="49" charset="0"/>
              </a:rPr>
              <a:t>expected_exception</a:t>
            </a:r>
            <a:r>
              <a:rPr lang="en-US" sz="1800" b="0" i="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sz="1800" b="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RecursionError</a:t>
            </a:r>
            <a:r>
              <a:rPr lang="en-US" sz="1800" b="0" i="0" dirty="0">
                <a:solidFill>
                  <a:srgbClr val="000000"/>
                </a:solidFill>
                <a:latin typeface="Consolas" panose="020B0609020204030204" pitchFamily="49" charset="0"/>
              </a:rPr>
              <a:t>):</a:t>
            </a:r>
            <a:br>
              <a:rPr lang="en-US" sz="1800" b="0" i="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800" b="0" i="0" dirty="0">
                <a:solidFill>
                  <a:srgbClr val="000000"/>
                </a:solidFill>
                <a:latin typeface="Consolas" panose="020B0609020204030204" pitchFamily="49" charset="0"/>
              </a:rPr>
              <a:t>        factorial(</a:t>
            </a:r>
            <a:r>
              <a:rPr lang="en-US" sz="1800" b="0" i="0" dirty="0">
                <a:solidFill>
                  <a:srgbClr val="0000FF"/>
                </a:solidFill>
                <a:latin typeface="Consolas" panose="020B0609020204030204" pitchFamily="49" charset="0"/>
              </a:rPr>
              <a:t>40000</a:t>
            </a:r>
            <a:r>
              <a:rPr lang="en-US" sz="1800" b="0" i="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GB" sz="1800" b="0" i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GB" sz="1800" b="0" i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b="0" i="0" dirty="0">
                <a:solidFill>
                  <a:srgbClr val="0000B2"/>
                </a:solidFill>
                <a:latin typeface="Consolas" panose="020B0609020204030204" pitchFamily="49" charset="0"/>
              </a:rPr>
              <a:t>@pytest.mark.parametrize</a:t>
            </a:r>
            <a:r>
              <a:rPr lang="en-US" sz="1800" b="0" i="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b="1" i="0" dirty="0">
                <a:solidFill>
                  <a:srgbClr val="008080"/>
                </a:solidFill>
                <a:latin typeface="Consolas" panose="020B0609020204030204" pitchFamily="49" charset="0"/>
              </a:rPr>
              <a:t>"n"</a:t>
            </a:r>
            <a:r>
              <a:rPr lang="en-US" sz="1800" b="0" i="0" dirty="0">
                <a:solidFill>
                  <a:srgbClr val="000000"/>
                </a:solidFill>
                <a:latin typeface="Consolas" panose="020B0609020204030204" pitchFamily="49" charset="0"/>
              </a:rPr>
              <a:t>, [</a:t>
            </a:r>
            <a:r>
              <a:rPr lang="en-US" sz="1800" b="0" i="0" dirty="0">
                <a:solidFill>
                  <a:srgbClr val="0000FF"/>
                </a:solidFill>
                <a:latin typeface="Consolas" panose="020B0609020204030204" pitchFamily="49" charset="0"/>
              </a:rPr>
              <a:t>0.4</a:t>
            </a:r>
            <a:r>
              <a:rPr lang="en-US" sz="1800" b="0" i="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800" b="1" i="0" dirty="0">
                <a:solidFill>
                  <a:srgbClr val="008080"/>
                </a:solidFill>
                <a:latin typeface="Consolas" panose="020B0609020204030204" pitchFamily="49" charset="0"/>
              </a:rPr>
              <a:t>"hallo"</a:t>
            </a:r>
            <a:r>
              <a:rPr lang="en-US" sz="1800" b="0" i="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800" b="1" i="0" dirty="0">
                <a:solidFill>
                  <a:srgbClr val="000080"/>
                </a:solidFill>
                <a:latin typeface="Consolas" panose="020B0609020204030204" pitchFamily="49" charset="0"/>
              </a:rPr>
              <a:t>True</a:t>
            </a:r>
            <a:r>
              <a:rPr lang="en-US" sz="1800" b="0" i="0" dirty="0">
                <a:solidFill>
                  <a:srgbClr val="000000"/>
                </a:solidFill>
                <a:latin typeface="Consolas" panose="020B0609020204030204" pitchFamily="49" charset="0"/>
              </a:rPr>
              <a:t>])</a:t>
            </a:r>
            <a:br>
              <a:rPr lang="en-US" sz="1800" b="0" i="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800" b="1" i="0" dirty="0">
                <a:solidFill>
                  <a:srgbClr val="000080"/>
                </a:solidFill>
                <a:latin typeface="Consolas" panose="020B0609020204030204" pitchFamily="49" charset="0"/>
              </a:rPr>
              <a:t>def </a:t>
            </a:r>
            <a:r>
              <a:rPr lang="en-US" sz="1800" b="0" i="0" dirty="0" err="1">
                <a:solidFill>
                  <a:srgbClr val="000000"/>
                </a:solidFill>
                <a:latin typeface="Consolas" panose="020B0609020204030204" pitchFamily="49" charset="0"/>
              </a:rPr>
              <a:t>test_factorial_type</a:t>
            </a:r>
            <a:r>
              <a:rPr lang="en-US" sz="1800" b="0" i="0" dirty="0">
                <a:solidFill>
                  <a:srgbClr val="000000"/>
                </a:solidFill>
                <a:latin typeface="Consolas" panose="020B0609020204030204" pitchFamily="49" charset="0"/>
              </a:rPr>
              <a:t>(n):</a:t>
            </a:r>
            <a:br>
              <a:rPr lang="en-US" sz="1800" b="0" i="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800" b="0" i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b="1" i="0" dirty="0">
                <a:solidFill>
                  <a:srgbClr val="000080"/>
                </a:solidFill>
                <a:latin typeface="Consolas" panose="020B0609020204030204" pitchFamily="49" charset="0"/>
              </a:rPr>
              <a:t>with </a:t>
            </a:r>
            <a:r>
              <a:rPr lang="en-US" sz="1800" b="0" i="0" dirty="0">
                <a:solidFill>
                  <a:srgbClr val="000000"/>
                </a:solidFill>
                <a:latin typeface="Consolas" panose="020B0609020204030204" pitchFamily="49" charset="0"/>
              </a:rPr>
              <a:t>pytest.raises(</a:t>
            </a:r>
            <a:r>
              <a:rPr lang="en-US" sz="1800" b="0" i="0" dirty="0">
                <a:solidFill>
                  <a:srgbClr val="660099"/>
                </a:solidFill>
                <a:latin typeface="Consolas" panose="020B0609020204030204" pitchFamily="49" charset="0"/>
              </a:rPr>
              <a:t>expected_exception</a:t>
            </a:r>
            <a:r>
              <a:rPr lang="en-US" sz="1800" b="0" i="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sz="1800" b="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TypeError</a:t>
            </a:r>
            <a:r>
              <a:rPr lang="en-US" sz="1800" b="0" i="0" dirty="0">
                <a:solidFill>
                  <a:srgbClr val="000000"/>
                </a:solidFill>
                <a:latin typeface="Consolas" panose="020B0609020204030204" pitchFamily="49" charset="0"/>
              </a:rPr>
              <a:t>):</a:t>
            </a:r>
            <a:br>
              <a:rPr lang="en-US" sz="1800" b="0" i="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800" b="0" i="0" dirty="0">
                <a:solidFill>
                  <a:srgbClr val="000000"/>
                </a:solidFill>
                <a:latin typeface="Consolas" panose="020B0609020204030204" pitchFamily="49" charset="0"/>
              </a:rPr>
              <a:t>        factorial(n)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84931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56"/>
          <p:cNvSpPr txBox="1">
            <a:spLocks noGrp="1"/>
          </p:cNvSpPr>
          <p:nvPr>
            <p:ph type="ftr" idx="11"/>
          </p:nvPr>
        </p:nvSpPr>
        <p:spPr>
          <a:xfrm>
            <a:off x="2340000" y="10602000"/>
            <a:ext cx="1080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3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Testing for Data Science</a:t>
            </a:r>
            <a:endParaRPr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99E323-87D3-4292-B306-713B618839DE}"/>
              </a:ext>
            </a:extLst>
          </p:cNvPr>
          <p:cNvSpPr txBox="1"/>
          <p:nvPr/>
        </p:nvSpPr>
        <p:spPr>
          <a:xfrm>
            <a:off x="2172528" y="555292"/>
            <a:ext cx="3600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b="1" dirty="0">
                <a:solidFill>
                  <a:srgbClr val="00B9AD"/>
                </a:solidFill>
                <a:latin typeface="Quicksand"/>
                <a:sym typeface="Quicksand"/>
              </a:rPr>
              <a:t>Fixtures</a:t>
            </a:r>
            <a:endParaRPr lang="en-GB" sz="2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43ACA8-03B6-494A-97AF-3C564956DE23}"/>
              </a:ext>
            </a:extLst>
          </p:cNvPr>
          <p:cNvSpPr txBox="1"/>
          <p:nvPr/>
        </p:nvSpPr>
        <p:spPr>
          <a:xfrm>
            <a:off x="4968002" y="347350"/>
            <a:ext cx="3600000" cy="731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5" indent="0" rtl="0">
              <a:lnSpc>
                <a:spcPct val="171428"/>
              </a:lnSpc>
              <a:spcBef>
                <a:spcPts val="0"/>
              </a:spcBef>
              <a:spcAft>
                <a:spcPts val="0"/>
              </a:spcAft>
              <a:buClr>
                <a:srgbClr val="0C2749"/>
              </a:buClr>
              <a:buSzPts val="1820"/>
              <a:buNone/>
            </a:pPr>
            <a:r>
              <a:rPr lang="en-GB" sz="2800" b="1" dirty="0">
                <a:solidFill>
                  <a:srgbClr val="00B9AD"/>
                </a:solidFill>
                <a:latin typeface="Quicksand"/>
                <a:sym typeface="Quicksand"/>
              </a:rPr>
              <a:t>Marks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EB4ABE-B03A-4C08-98C3-0F1292B582C5}"/>
              </a:ext>
            </a:extLst>
          </p:cNvPr>
          <p:cNvSpPr txBox="1"/>
          <p:nvPr/>
        </p:nvSpPr>
        <p:spPr>
          <a:xfrm>
            <a:off x="7649176" y="555292"/>
            <a:ext cx="3600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b="1" dirty="0">
                <a:solidFill>
                  <a:srgbClr val="00B9AD"/>
                </a:solidFill>
                <a:latin typeface="Quicksand"/>
                <a:sym typeface="Quicksand"/>
              </a:rPr>
              <a:t>Parametrize</a:t>
            </a:r>
            <a:endParaRPr lang="en-GB" sz="2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797BA1-74C3-4CB3-B6E1-96E27A746EC9}"/>
              </a:ext>
            </a:extLst>
          </p:cNvPr>
          <p:cNvSpPr txBox="1"/>
          <p:nvPr/>
        </p:nvSpPr>
        <p:spPr>
          <a:xfrm>
            <a:off x="11340000" y="347350"/>
            <a:ext cx="3600000" cy="731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5" indent="0" rtl="0">
              <a:lnSpc>
                <a:spcPct val="171428"/>
              </a:lnSpc>
              <a:spcBef>
                <a:spcPts val="0"/>
              </a:spcBef>
              <a:spcAft>
                <a:spcPts val="0"/>
              </a:spcAft>
              <a:buClr>
                <a:srgbClr val="0C2749"/>
              </a:buClr>
              <a:buSzPts val="1820"/>
              <a:buNone/>
            </a:pPr>
            <a:r>
              <a:rPr lang="en-GB" sz="2800" b="1" dirty="0">
                <a:solidFill>
                  <a:srgbClr val="00B9AD"/>
                </a:solidFill>
                <a:latin typeface="Quicksand"/>
                <a:sym typeface="Quicksand"/>
              </a:rPr>
              <a:t>Error handling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30BF3D-CBFA-489D-AAAF-CBEF3CE987A1}"/>
              </a:ext>
            </a:extLst>
          </p:cNvPr>
          <p:cNvSpPr txBox="1"/>
          <p:nvPr/>
        </p:nvSpPr>
        <p:spPr>
          <a:xfrm>
            <a:off x="14802223" y="347350"/>
            <a:ext cx="3600000" cy="731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5" indent="0" rtl="0">
              <a:lnSpc>
                <a:spcPct val="171428"/>
              </a:lnSpc>
              <a:spcBef>
                <a:spcPts val="0"/>
              </a:spcBef>
              <a:spcAft>
                <a:spcPts val="0"/>
              </a:spcAft>
              <a:buClr>
                <a:srgbClr val="0C2749"/>
              </a:buClr>
              <a:buSzPts val="1820"/>
              <a:buNone/>
            </a:pPr>
            <a:r>
              <a:rPr lang="en-GB" sz="2800" b="1" dirty="0">
                <a:solidFill>
                  <a:srgbClr val="00B9AD"/>
                </a:solidFill>
                <a:latin typeface="Quicksand"/>
                <a:sym typeface="Quicksand"/>
              </a:rPr>
              <a:t>Temporary paths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D7129FE-1180-44B3-90EA-65F23F6F6D2A}"/>
              </a:ext>
            </a:extLst>
          </p:cNvPr>
          <p:cNvGrpSpPr/>
          <p:nvPr/>
        </p:nvGrpSpPr>
        <p:grpSpPr>
          <a:xfrm>
            <a:off x="11392419" y="1161556"/>
            <a:ext cx="2556000" cy="63006"/>
            <a:chOff x="1485900" y="2038350"/>
            <a:chExt cx="2266950" cy="76200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3B3202E-4648-445C-90F8-A05DEC460EF5}"/>
                </a:ext>
              </a:extLst>
            </p:cNvPr>
            <p:cNvCxnSpPr>
              <a:cxnSpLocks/>
            </p:cNvCxnSpPr>
            <p:nvPr/>
          </p:nvCxnSpPr>
          <p:spPr>
            <a:xfrm>
              <a:off x="1485900" y="2038350"/>
              <a:ext cx="0" cy="76200"/>
            </a:xfrm>
            <a:prstGeom prst="line">
              <a:avLst/>
            </a:prstGeom>
            <a:ln w="28575" cap="rnd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9FD05794-AFFD-42EF-934C-5B4CF447316A}"/>
                </a:ext>
              </a:extLst>
            </p:cNvPr>
            <p:cNvCxnSpPr>
              <a:cxnSpLocks/>
            </p:cNvCxnSpPr>
            <p:nvPr/>
          </p:nvCxnSpPr>
          <p:spPr>
            <a:xfrm>
              <a:off x="3752850" y="2038350"/>
              <a:ext cx="0" cy="76200"/>
            </a:xfrm>
            <a:prstGeom prst="line">
              <a:avLst/>
            </a:prstGeom>
            <a:ln w="28575" cap="rnd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88E49A9B-C602-49EC-BD08-EC256825DB71}"/>
                </a:ext>
              </a:extLst>
            </p:cNvPr>
            <p:cNvCxnSpPr>
              <a:cxnSpLocks/>
            </p:cNvCxnSpPr>
            <p:nvPr/>
          </p:nvCxnSpPr>
          <p:spPr>
            <a:xfrm>
              <a:off x="1485900" y="2114550"/>
              <a:ext cx="2266950" cy="0"/>
            </a:xfrm>
            <a:prstGeom prst="line">
              <a:avLst/>
            </a:prstGeom>
            <a:ln w="28575" cap="rnd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F1A6DBE-51DC-4AF3-B95D-67498C6D17C3}"/>
              </a:ext>
            </a:extLst>
          </p:cNvPr>
          <p:cNvGrpSpPr/>
          <p:nvPr/>
        </p:nvGrpSpPr>
        <p:grpSpPr>
          <a:xfrm>
            <a:off x="374851" y="2565958"/>
            <a:ext cx="9291600" cy="2665460"/>
            <a:chOff x="1532447" y="1869273"/>
            <a:chExt cx="7560000" cy="2665460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8C9378ED-1194-4E33-9BFC-12A9D4B1D6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2447" y="2226409"/>
              <a:ext cx="7560000" cy="2308324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en-US" sz="1800" b="1" i="0" dirty="0">
                <a:solidFill>
                  <a:srgbClr val="000080"/>
                </a:solidFill>
                <a:latin typeface="Consolas" panose="020B0609020204030204" pitchFamily="49" charset="0"/>
              </a:endParaRPr>
            </a:p>
            <a:p>
              <a:r>
                <a:rPr lang="en-US" sz="1800" b="1" i="0" dirty="0">
                  <a:solidFill>
                    <a:srgbClr val="000080"/>
                  </a:solidFill>
                  <a:latin typeface="Consolas" panose="020B0609020204030204" pitchFamily="49" charset="0"/>
                </a:rPr>
                <a:t>def </a:t>
              </a:r>
              <a:r>
                <a:rPr lang="en-US" sz="1800" b="0" i="0" dirty="0">
                  <a:solidFill>
                    <a:srgbClr val="000000"/>
                  </a:solidFill>
                  <a:latin typeface="Consolas" panose="020B0609020204030204" pitchFamily="49" charset="0"/>
                </a:rPr>
                <a:t>factorial(n):</a:t>
              </a:r>
              <a:br>
                <a:rPr lang="en-US" sz="1800" b="0" i="0" dirty="0">
                  <a:solidFill>
                    <a:srgbClr val="000000"/>
                  </a:solidFill>
                  <a:latin typeface="Consolas" panose="020B0609020204030204" pitchFamily="49" charset="0"/>
                </a:rPr>
              </a:br>
              <a:r>
                <a:rPr lang="en-US" sz="1800" b="0" i="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</a:t>
              </a:r>
              <a:r>
                <a:rPr lang="en-US" sz="1800" b="1" i="0" dirty="0">
                  <a:solidFill>
                    <a:srgbClr val="000080"/>
                  </a:solidFill>
                  <a:latin typeface="Consolas" panose="020B0609020204030204" pitchFamily="49" charset="0"/>
                </a:rPr>
                <a:t>if </a:t>
              </a:r>
              <a:r>
                <a:rPr lang="en-US" sz="1800" b="0" i="0" dirty="0">
                  <a:solidFill>
                    <a:srgbClr val="000080"/>
                  </a:solidFill>
                  <a:latin typeface="Consolas" panose="020B0609020204030204" pitchFamily="49" charset="0"/>
                </a:rPr>
                <a:t>type</a:t>
              </a:r>
              <a:r>
                <a:rPr lang="en-US" sz="1800" b="0" i="0" dirty="0">
                  <a:solidFill>
                    <a:srgbClr val="000000"/>
                  </a:solidFill>
                  <a:latin typeface="Consolas" panose="020B0609020204030204" pitchFamily="49" charset="0"/>
                </a:rPr>
                <a:t>(n) != </a:t>
              </a:r>
              <a:r>
                <a:rPr lang="en-US" sz="1800" b="0" i="0" dirty="0">
                  <a:solidFill>
                    <a:srgbClr val="000080"/>
                  </a:solidFill>
                  <a:latin typeface="Consolas" panose="020B0609020204030204" pitchFamily="49" charset="0"/>
                </a:rPr>
                <a:t>int</a:t>
              </a:r>
              <a:r>
                <a:rPr lang="en-US" sz="1800" b="0" i="0" dirty="0">
                  <a:solidFill>
                    <a:srgbClr val="000000"/>
                  </a:solidFill>
                  <a:latin typeface="Consolas" panose="020B0609020204030204" pitchFamily="49" charset="0"/>
                </a:rPr>
                <a:t>:</a:t>
              </a:r>
              <a:br>
                <a:rPr lang="en-US" sz="1800" b="0" i="0" dirty="0">
                  <a:solidFill>
                    <a:srgbClr val="000000"/>
                  </a:solidFill>
                  <a:latin typeface="Consolas" panose="020B0609020204030204" pitchFamily="49" charset="0"/>
                </a:rPr>
              </a:br>
              <a:r>
                <a:rPr lang="en-US" sz="1800" b="0" i="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    </a:t>
              </a:r>
              <a:r>
                <a:rPr lang="en-US" sz="1800" b="1" i="0" dirty="0">
                  <a:solidFill>
                    <a:srgbClr val="000080"/>
                  </a:solidFill>
                  <a:latin typeface="Consolas" panose="020B0609020204030204" pitchFamily="49" charset="0"/>
                </a:rPr>
                <a:t>raise </a:t>
              </a:r>
              <a:r>
                <a:rPr lang="en-US" sz="1800" b="0" i="0" dirty="0" err="1">
                  <a:solidFill>
                    <a:srgbClr val="000080"/>
                  </a:solidFill>
                  <a:latin typeface="Consolas" panose="020B0609020204030204" pitchFamily="49" charset="0"/>
                </a:rPr>
                <a:t>TypeError</a:t>
              </a:r>
              <a:r>
                <a:rPr lang="en-US" sz="1800" b="0" i="0" dirty="0">
                  <a:solidFill>
                    <a:srgbClr val="000000"/>
                  </a:solidFill>
                  <a:latin typeface="Consolas" panose="020B0609020204030204" pitchFamily="49" charset="0"/>
                </a:rPr>
                <a:t>(</a:t>
              </a:r>
              <a:r>
                <a:rPr lang="en-US" sz="1800" b="1" i="0" dirty="0">
                  <a:solidFill>
                    <a:srgbClr val="008080"/>
                  </a:solidFill>
                  <a:latin typeface="Consolas" panose="020B0609020204030204" pitchFamily="49" charset="0"/>
                </a:rPr>
                <a:t>"This is the wrong type!"</a:t>
              </a:r>
              <a:r>
                <a:rPr lang="en-US" sz="1800" b="0" i="0" dirty="0">
                  <a:solidFill>
                    <a:srgbClr val="000000"/>
                  </a:solidFill>
                  <a:latin typeface="Consolas" panose="020B0609020204030204" pitchFamily="49" charset="0"/>
                </a:rPr>
                <a:t>)</a:t>
              </a:r>
              <a:br>
                <a:rPr lang="en-US" sz="1800" b="0" i="0" dirty="0">
                  <a:solidFill>
                    <a:srgbClr val="000000"/>
                  </a:solidFill>
                  <a:latin typeface="Consolas" panose="020B0609020204030204" pitchFamily="49" charset="0"/>
                </a:rPr>
              </a:br>
              <a:r>
                <a:rPr lang="en-US" sz="1800" b="0" i="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</a:t>
              </a:r>
              <a:r>
                <a:rPr lang="en-US" sz="1800" b="1" i="0" dirty="0">
                  <a:solidFill>
                    <a:srgbClr val="000080"/>
                  </a:solidFill>
                  <a:latin typeface="Consolas" panose="020B0609020204030204" pitchFamily="49" charset="0"/>
                </a:rPr>
                <a:t>if </a:t>
              </a:r>
              <a:r>
                <a:rPr lang="en-US" sz="1800" b="0" i="0" dirty="0">
                  <a:solidFill>
                    <a:srgbClr val="000000"/>
                  </a:solidFill>
                  <a:latin typeface="Consolas" panose="020B0609020204030204" pitchFamily="49" charset="0"/>
                </a:rPr>
                <a:t>n == </a:t>
              </a:r>
              <a:r>
                <a:rPr lang="en-US" sz="1800" b="0" i="0" dirty="0">
                  <a:solidFill>
                    <a:srgbClr val="0000FF"/>
                  </a:solidFill>
                  <a:latin typeface="Consolas" panose="020B0609020204030204" pitchFamily="49" charset="0"/>
                </a:rPr>
                <a:t>0</a:t>
              </a:r>
              <a:r>
                <a:rPr lang="en-US" sz="1800" b="0" i="0" dirty="0">
                  <a:solidFill>
                    <a:srgbClr val="000000"/>
                  </a:solidFill>
                  <a:latin typeface="Consolas" panose="020B0609020204030204" pitchFamily="49" charset="0"/>
                </a:rPr>
                <a:t>:</a:t>
              </a:r>
              <a:br>
                <a:rPr lang="en-US" sz="1800" b="0" i="0" dirty="0">
                  <a:solidFill>
                    <a:srgbClr val="000000"/>
                  </a:solidFill>
                  <a:latin typeface="Consolas" panose="020B0609020204030204" pitchFamily="49" charset="0"/>
                </a:rPr>
              </a:br>
              <a:r>
                <a:rPr lang="en-US" sz="1800" b="0" i="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    </a:t>
              </a:r>
              <a:r>
                <a:rPr lang="en-US" sz="1800" b="1" i="0" dirty="0">
                  <a:solidFill>
                    <a:srgbClr val="000080"/>
                  </a:solidFill>
                  <a:latin typeface="Consolas" panose="020B0609020204030204" pitchFamily="49" charset="0"/>
                </a:rPr>
                <a:t>return </a:t>
              </a:r>
              <a:r>
                <a:rPr lang="en-US" sz="1800" b="0" i="0" dirty="0">
                  <a:solidFill>
                    <a:srgbClr val="0000FF"/>
                  </a:solidFill>
                  <a:latin typeface="Consolas" panose="020B0609020204030204" pitchFamily="49" charset="0"/>
                </a:rPr>
                <a:t>1</a:t>
              </a:r>
              <a:br>
                <a:rPr lang="en-US" sz="1800" b="0" i="0" dirty="0">
                  <a:solidFill>
                    <a:srgbClr val="0000FF"/>
                  </a:solidFill>
                  <a:latin typeface="Consolas" panose="020B0609020204030204" pitchFamily="49" charset="0"/>
                </a:rPr>
              </a:br>
              <a:r>
                <a:rPr lang="en-US" sz="1800" b="0" i="0" dirty="0">
                  <a:solidFill>
                    <a:srgbClr val="0000FF"/>
                  </a:solidFill>
                  <a:latin typeface="Consolas" panose="020B0609020204030204" pitchFamily="49" charset="0"/>
                </a:rPr>
                <a:t>    </a:t>
              </a:r>
              <a:r>
                <a:rPr lang="en-US" sz="1800" b="1" i="0" dirty="0">
                  <a:solidFill>
                    <a:srgbClr val="000080"/>
                  </a:solidFill>
                  <a:latin typeface="Consolas" panose="020B0609020204030204" pitchFamily="49" charset="0"/>
                </a:rPr>
                <a:t>return </a:t>
              </a:r>
              <a:r>
                <a:rPr lang="en-US" sz="1800" b="0" i="0" dirty="0">
                  <a:solidFill>
                    <a:srgbClr val="000000"/>
                  </a:solidFill>
                  <a:latin typeface="Consolas" panose="020B0609020204030204" pitchFamily="49" charset="0"/>
                </a:rPr>
                <a:t>n * factorial(n - </a:t>
              </a:r>
              <a:r>
                <a:rPr lang="en-US" sz="1800" b="0" i="0" dirty="0">
                  <a:solidFill>
                    <a:srgbClr val="0000FF"/>
                  </a:solidFill>
                  <a:latin typeface="Consolas" panose="020B0609020204030204" pitchFamily="49" charset="0"/>
                </a:rPr>
                <a:t>1</a:t>
              </a:r>
              <a:r>
                <a:rPr lang="en-US" sz="1800" b="0" i="0" dirty="0">
                  <a:solidFill>
                    <a:srgbClr val="000000"/>
                  </a:solidFill>
                  <a:latin typeface="Consolas" panose="020B0609020204030204" pitchFamily="49" charset="0"/>
                </a:rPr>
                <a:t>)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A5B3F33-43B6-44F1-90B0-FFA5EE936961}"/>
                </a:ext>
              </a:extLst>
            </p:cNvPr>
            <p:cNvSpPr txBox="1"/>
            <p:nvPr/>
          </p:nvSpPr>
          <p:spPr>
            <a:xfrm>
              <a:off x="1532447" y="1869273"/>
              <a:ext cx="7560000" cy="338554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r>
                <a:rPr lang="en-GB" sz="1600" i="1" dirty="0">
                  <a:latin typeface="Quicksand" panose="020B0604020202020204" charset="0"/>
                </a:rPr>
                <a:t>factorial.py</a:t>
              </a: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A2C672B3-4A9C-42F6-898E-71205A90F7F4}"/>
              </a:ext>
            </a:extLst>
          </p:cNvPr>
          <p:cNvSpPr txBox="1"/>
          <p:nvPr/>
        </p:nvSpPr>
        <p:spPr>
          <a:xfrm>
            <a:off x="10294200" y="2565958"/>
            <a:ext cx="9291600" cy="338554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GB" sz="1600" i="1" dirty="0">
                <a:latin typeface="Quicksand" panose="020B0604020202020204" charset="0"/>
              </a:rPr>
              <a:t>test_factorial.py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5E252FB-924B-4C2B-90C9-5016EFA99B72}"/>
              </a:ext>
            </a:extLst>
          </p:cNvPr>
          <p:cNvSpPr txBox="1"/>
          <p:nvPr/>
        </p:nvSpPr>
        <p:spPr>
          <a:xfrm>
            <a:off x="374851" y="1962732"/>
            <a:ext cx="18682407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GB" sz="2000" dirty="0">
                <a:latin typeface="Quicksand" panose="020B0604020202020204" charset="0"/>
              </a:rPr>
              <a:t>Test for expected exceptions 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19AF2B1-58D5-4351-8950-3D34E3C1A0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94200" y="2913540"/>
            <a:ext cx="9291600" cy="5078313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GB" sz="1800" b="1" i="0" dirty="0">
                <a:solidFill>
                  <a:srgbClr val="000080"/>
                </a:solidFill>
                <a:latin typeface="Consolas" panose="020B0609020204030204" pitchFamily="49" charset="0"/>
              </a:rPr>
              <a:t>import </a:t>
            </a:r>
            <a:r>
              <a:rPr lang="en-GB" sz="1800" b="0" i="0" dirty="0" err="1">
                <a:solidFill>
                  <a:srgbClr val="000000"/>
                </a:solidFill>
                <a:latin typeface="Consolas" panose="020B0609020204030204" pitchFamily="49" charset="0"/>
              </a:rPr>
              <a:t>pytest</a:t>
            </a:r>
            <a:endParaRPr lang="en-GB" sz="1800" b="0" i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GB" sz="1800" b="0" i="0" dirty="0">
              <a:solidFill>
                <a:srgbClr val="0000B2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GB" sz="1800" b="0" i="0" dirty="0">
              <a:solidFill>
                <a:srgbClr val="0000B2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sz="1800" b="0" i="0" dirty="0">
                <a:solidFill>
                  <a:srgbClr val="0000B2"/>
                </a:solidFill>
                <a:latin typeface="Consolas" panose="020B0609020204030204" pitchFamily="49" charset="0"/>
              </a:rPr>
              <a:t>@pytest.mark.parametrize</a:t>
            </a:r>
            <a:r>
              <a:rPr lang="en-GB" sz="1800" b="0" i="0" dirty="0">
                <a:solidFill>
                  <a:srgbClr val="000000"/>
                </a:solidFill>
                <a:latin typeface="Consolas" panose="020B0609020204030204" pitchFamily="49" charset="0"/>
              </a:rPr>
              <a:t>((</a:t>
            </a:r>
            <a:r>
              <a:rPr lang="en-GB" sz="1800" b="1" i="0" dirty="0">
                <a:solidFill>
                  <a:srgbClr val="008080"/>
                </a:solidFill>
                <a:latin typeface="Consolas" panose="020B0609020204030204" pitchFamily="49" charset="0"/>
              </a:rPr>
              <a:t>"n"</a:t>
            </a:r>
            <a:r>
              <a:rPr lang="en-GB" sz="1800" b="0" i="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GB" sz="1800" b="1" i="0" dirty="0">
                <a:solidFill>
                  <a:srgbClr val="008080"/>
                </a:solidFill>
                <a:latin typeface="Consolas" panose="020B0609020204030204" pitchFamily="49" charset="0"/>
              </a:rPr>
              <a:t>"expected"</a:t>
            </a:r>
            <a:r>
              <a:rPr lang="en-GB" sz="1800" b="0" i="0" dirty="0">
                <a:solidFill>
                  <a:srgbClr val="000000"/>
                </a:solidFill>
                <a:latin typeface="Consolas" panose="020B0609020204030204" pitchFamily="49" charset="0"/>
              </a:rPr>
              <a:t>),</a:t>
            </a:r>
            <a:r>
              <a:rPr lang="en-GB" sz="1800" dirty="0">
                <a:latin typeface="Consolas" panose="020B0609020204030204" pitchFamily="49" charset="0"/>
              </a:rPr>
              <a:t> </a:t>
            </a:r>
            <a:r>
              <a:rPr lang="en-GB" sz="1800" b="0" i="0" dirty="0">
                <a:solidFill>
                  <a:srgbClr val="000000"/>
                </a:solidFill>
                <a:latin typeface="Consolas" panose="020B0609020204030204" pitchFamily="49" charset="0"/>
              </a:rPr>
              <a:t>[(</a:t>
            </a:r>
            <a:r>
              <a:rPr lang="en-GB" sz="1800" b="0" i="0" dirty="0">
                <a:solidFill>
                  <a:srgbClr val="0000FF"/>
                </a:solidFill>
                <a:latin typeface="Consolas" panose="020B0609020204030204" pitchFamily="49" charset="0"/>
              </a:rPr>
              <a:t>1</a:t>
            </a:r>
            <a:r>
              <a:rPr lang="en-GB" sz="1800" b="0" i="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GB" sz="1800" b="0" i="0" dirty="0">
                <a:solidFill>
                  <a:srgbClr val="0000FF"/>
                </a:solidFill>
                <a:latin typeface="Consolas" panose="020B0609020204030204" pitchFamily="49" charset="0"/>
              </a:rPr>
              <a:t>1</a:t>
            </a:r>
            <a:r>
              <a:rPr lang="en-GB" sz="1800" b="0" i="0" dirty="0">
                <a:solidFill>
                  <a:srgbClr val="000000"/>
                </a:solidFill>
                <a:latin typeface="Consolas" panose="020B0609020204030204" pitchFamily="49" charset="0"/>
              </a:rPr>
              <a:t>),</a:t>
            </a:r>
            <a:r>
              <a:rPr lang="en-GB" sz="1800" dirty="0">
                <a:latin typeface="Consolas" panose="020B0609020204030204" pitchFamily="49" charset="0"/>
              </a:rPr>
              <a:t> </a:t>
            </a:r>
            <a:r>
              <a:rPr lang="en-GB" sz="1800" b="0" i="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800" b="0" i="0" dirty="0">
                <a:solidFill>
                  <a:srgbClr val="0000FF"/>
                </a:solidFill>
                <a:latin typeface="Consolas" panose="020B0609020204030204" pitchFamily="49" charset="0"/>
              </a:rPr>
              <a:t>3</a:t>
            </a:r>
            <a:r>
              <a:rPr lang="en-GB" sz="1800" b="0" i="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GB" sz="1800" b="0" i="0" dirty="0">
                <a:solidFill>
                  <a:srgbClr val="0000FF"/>
                </a:solidFill>
                <a:latin typeface="Consolas" panose="020B0609020204030204" pitchFamily="49" charset="0"/>
              </a:rPr>
              <a:t>6)</a:t>
            </a:r>
            <a:r>
              <a:rPr lang="en-GB" sz="1800" b="0" i="0" dirty="0">
                <a:solidFill>
                  <a:srgbClr val="000000"/>
                </a:solidFill>
                <a:latin typeface="Consolas" panose="020B0609020204030204" pitchFamily="49" charset="0"/>
              </a:rPr>
              <a:t>])</a:t>
            </a:r>
            <a:br>
              <a:rPr lang="en-GB" sz="1800" b="0" i="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GB" sz="1800" b="1" i="0" dirty="0">
                <a:solidFill>
                  <a:srgbClr val="000080"/>
                </a:solidFill>
                <a:latin typeface="Consolas" panose="020B0609020204030204" pitchFamily="49" charset="0"/>
              </a:rPr>
              <a:t>def </a:t>
            </a:r>
            <a:r>
              <a:rPr lang="en-GB" sz="1800" b="0" i="0" dirty="0" err="1">
                <a:solidFill>
                  <a:srgbClr val="000000"/>
                </a:solidFill>
                <a:latin typeface="Consolas" panose="020B0609020204030204" pitchFamily="49" charset="0"/>
              </a:rPr>
              <a:t>test_factorial</a:t>
            </a:r>
            <a:r>
              <a:rPr lang="en-GB" sz="1800" b="0" i="0" dirty="0">
                <a:solidFill>
                  <a:srgbClr val="000000"/>
                </a:solidFill>
                <a:latin typeface="Consolas" panose="020B0609020204030204" pitchFamily="49" charset="0"/>
              </a:rPr>
              <a:t>(n, expected):</a:t>
            </a:r>
            <a:br>
              <a:rPr lang="en-GB" sz="1800" b="0" i="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GB" sz="1800" b="0" i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i="0" dirty="0">
                <a:solidFill>
                  <a:srgbClr val="000080"/>
                </a:solidFill>
                <a:latin typeface="Consolas" panose="020B0609020204030204" pitchFamily="49" charset="0"/>
              </a:rPr>
              <a:t>assert </a:t>
            </a:r>
            <a:r>
              <a:rPr lang="en-GB" sz="1800" b="0" i="0" dirty="0">
                <a:solidFill>
                  <a:srgbClr val="000000"/>
                </a:solidFill>
                <a:latin typeface="Consolas" panose="020B0609020204030204" pitchFamily="49" charset="0"/>
              </a:rPr>
              <a:t>factorial(n) == expected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GB" sz="1800" dirty="0"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GB" sz="1800" dirty="0">
              <a:latin typeface="Consolas" panose="020B0609020204030204" pitchFamily="49" charset="0"/>
            </a:endParaRPr>
          </a:p>
          <a:p>
            <a:r>
              <a:rPr lang="en-US" sz="1800" b="1" i="0" dirty="0">
                <a:solidFill>
                  <a:srgbClr val="000080"/>
                </a:solidFill>
                <a:latin typeface="Consolas" panose="020B0609020204030204" pitchFamily="49" charset="0"/>
              </a:rPr>
              <a:t>def </a:t>
            </a:r>
            <a:r>
              <a:rPr lang="en-US" sz="1800" b="0" i="0" dirty="0">
                <a:solidFill>
                  <a:srgbClr val="000000"/>
                </a:solidFill>
                <a:latin typeface="Consolas" panose="020B0609020204030204" pitchFamily="49" charset="0"/>
              </a:rPr>
              <a:t>test_factorial_recursionerror():</a:t>
            </a:r>
            <a:br>
              <a:rPr lang="en-US" sz="1800" b="0" i="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800" b="0" i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b="1" i="0" dirty="0">
                <a:solidFill>
                  <a:srgbClr val="000080"/>
                </a:solidFill>
                <a:latin typeface="Consolas" panose="020B0609020204030204" pitchFamily="49" charset="0"/>
              </a:rPr>
              <a:t>with </a:t>
            </a:r>
            <a:r>
              <a:rPr lang="en-US" sz="1800" b="0" i="0" dirty="0">
                <a:solidFill>
                  <a:srgbClr val="000000"/>
                </a:solidFill>
                <a:latin typeface="Consolas" panose="020B0609020204030204" pitchFamily="49" charset="0"/>
              </a:rPr>
              <a:t>pytest.raises(</a:t>
            </a:r>
            <a:r>
              <a:rPr lang="en-US" sz="1800" b="0" i="0" dirty="0">
                <a:solidFill>
                  <a:srgbClr val="660099"/>
                </a:solidFill>
                <a:latin typeface="Consolas" panose="020B0609020204030204" pitchFamily="49" charset="0"/>
              </a:rPr>
              <a:t>expected_exception</a:t>
            </a:r>
            <a:r>
              <a:rPr lang="en-US" sz="1800" b="0" i="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sz="1800" b="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RecursionError</a:t>
            </a:r>
            <a:r>
              <a:rPr lang="en-US" sz="1800" b="0" i="0" dirty="0">
                <a:solidFill>
                  <a:srgbClr val="000000"/>
                </a:solidFill>
                <a:latin typeface="Consolas" panose="020B0609020204030204" pitchFamily="49" charset="0"/>
              </a:rPr>
              <a:t>):</a:t>
            </a:r>
            <a:br>
              <a:rPr lang="en-US" sz="1800" b="0" i="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800" b="0" i="0" dirty="0">
                <a:solidFill>
                  <a:srgbClr val="000000"/>
                </a:solidFill>
                <a:latin typeface="Consolas" panose="020B0609020204030204" pitchFamily="49" charset="0"/>
              </a:rPr>
              <a:t>        factorial(</a:t>
            </a:r>
            <a:r>
              <a:rPr lang="en-US" sz="1800" b="0" i="0" dirty="0">
                <a:solidFill>
                  <a:srgbClr val="0000FF"/>
                </a:solidFill>
                <a:latin typeface="Consolas" panose="020B0609020204030204" pitchFamily="49" charset="0"/>
              </a:rPr>
              <a:t>40000</a:t>
            </a:r>
            <a:r>
              <a:rPr lang="en-US" sz="1800" b="0" i="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GB" sz="1800" b="0" i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GB" sz="1800" b="0" i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b="0" i="0" dirty="0">
                <a:solidFill>
                  <a:srgbClr val="0000B2"/>
                </a:solidFill>
                <a:latin typeface="Consolas" panose="020B0609020204030204" pitchFamily="49" charset="0"/>
              </a:rPr>
              <a:t>@pytest.mark.parametrize</a:t>
            </a:r>
            <a:r>
              <a:rPr lang="en-US" sz="1800" b="0" i="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b="1" i="0" dirty="0">
                <a:solidFill>
                  <a:srgbClr val="008080"/>
                </a:solidFill>
                <a:latin typeface="Consolas" panose="020B0609020204030204" pitchFamily="49" charset="0"/>
              </a:rPr>
              <a:t>"n"</a:t>
            </a:r>
            <a:r>
              <a:rPr lang="en-US" sz="1800" b="0" i="0" dirty="0">
                <a:solidFill>
                  <a:srgbClr val="000000"/>
                </a:solidFill>
                <a:latin typeface="Consolas" panose="020B0609020204030204" pitchFamily="49" charset="0"/>
              </a:rPr>
              <a:t>, [</a:t>
            </a:r>
            <a:r>
              <a:rPr lang="en-US" sz="1800" b="0" i="0" dirty="0">
                <a:solidFill>
                  <a:srgbClr val="0000FF"/>
                </a:solidFill>
                <a:latin typeface="Consolas" panose="020B0609020204030204" pitchFamily="49" charset="0"/>
              </a:rPr>
              <a:t>0.4</a:t>
            </a:r>
            <a:r>
              <a:rPr lang="en-US" sz="1800" b="0" i="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800" b="1" i="0" dirty="0">
                <a:solidFill>
                  <a:srgbClr val="008080"/>
                </a:solidFill>
                <a:latin typeface="Consolas" panose="020B0609020204030204" pitchFamily="49" charset="0"/>
              </a:rPr>
              <a:t>"hallo"</a:t>
            </a:r>
            <a:r>
              <a:rPr lang="en-US" sz="1800" b="0" i="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800" b="1" i="0" dirty="0">
                <a:solidFill>
                  <a:srgbClr val="000080"/>
                </a:solidFill>
                <a:latin typeface="Consolas" panose="020B0609020204030204" pitchFamily="49" charset="0"/>
              </a:rPr>
              <a:t>True</a:t>
            </a:r>
            <a:r>
              <a:rPr lang="en-US" sz="1800" b="0" i="0" dirty="0">
                <a:solidFill>
                  <a:srgbClr val="000000"/>
                </a:solidFill>
                <a:latin typeface="Consolas" panose="020B0609020204030204" pitchFamily="49" charset="0"/>
              </a:rPr>
              <a:t>])</a:t>
            </a:r>
            <a:br>
              <a:rPr lang="en-US" sz="1800" b="0" i="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800" b="1" i="0" dirty="0">
                <a:solidFill>
                  <a:srgbClr val="000080"/>
                </a:solidFill>
                <a:latin typeface="Consolas" panose="020B0609020204030204" pitchFamily="49" charset="0"/>
              </a:rPr>
              <a:t>def </a:t>
            </a:r>
            <a:r>
              <a:rPr lang="en-US" sz="1800" b="0" i="0" dirty="0" err="1">
                <a:solidFill>
                  <a:srgbClr val="000000"/>
                </a:solidFill>
                <a:latin typeface="Consolas" panose="020B0609020204030204" pitchFamily="49" charset="0"/>
              </a:rPr>
              <a:t>test_factorial_type</a:t>
            </a:r>
            <a:r>
              <a:rPr lang="en-US" sz="1800" b="0" i="0" dirty="0">
                <a:solidFill>
                  <a:srgbClr val="000000"/>
                </a:solidFill>
                <a:latin typeface="Consolas" panose="020B0609020204030204" pitchFamily="49" charset="0"/>
              </a:rPr>
              <a:t>(n):</a:t>
            </a:r>
            <a:br>
              <a:rPr lang="en-US" sz="1800" b="0" i="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800" b="0" i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b="1" i="0" dirty="0">
                <a:solidFill>
                  <a:srgbClr val="000080"/>
                </a:solidFill>
                <a:latin typeface="Consolas" panose="020B0609020204030204" pitchFamily="49" charset="0"/>
              </a:rPr>
              <a:t>with </a:t>
            </a:r>
            <a:r>
              <a:rPr lang="en-US" sz="1800" b="0" i="0" dirty="0">
                <a:solidFill>
                  <a:srgbClr val="000000"/>
                </a:solidFill>
                <a:latin typeface="Consolas" panose="020B0609020204030204" pitchFamily="49" charset="0"/>
              </a:rPr>
              <a:t>pytest.raises(</a:t>
            </a:r>
            <a:r>
              <a:rPr lang="en-US" sz="1800" b="0" i="0" dirty="0">
                <a:solidFill>
                  <a:srgbClr val="660099"/>
                </a:solidFill>
                <a:latin typeface="Consolas" panose="020B0609020204030204" pitchFamily="49" charset="0"/>
              </a:rPr>
              <a:t>expected_exception</a:t>
            </a:r>
            <a:r>
              <a:rPr lang="en-US" sz="1800" b="0" i="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sz="1800" b="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TypeError</a:t>
            </a:r>
            <a:r>
              <a:rPr lang="en-US" sz="1800" b="0" i="0" dirty="0">
                <a:solidFill>
                  <a:srgbClr val="000000"/>
                </a:solidFill>
                <a:latin typeface="Consolas" panose="020B0609020204030204" pitchFamily="49" charset="0"/>
              </a:rPr>
              <a:t>):</a:t>
            </a:r>
            <a:br>
              <a:rPr lang="en-US" sz="1800" b="0" i="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800" b="0" i="0" dirty="0">
                <a:solidFill>
                  <a:srgbClr val="000000"/>
                </a:solidFill>
                <a:latin typeface="Consolas" panose="020B0609020204030204" pitchFamily="49" charset="0"/>
              </a:rPr>
              <a:t>        factorial(n)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80509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56"/>
          <p:cNvSpPr txBox="1">
            <a:spLocks noGrp="1"/>
          </p:cNvSpPr>
          <p:nvPr>
            <p:ph type="ftr" idx="11"/>
          </p:nvPr>
        </p:nvSpPr>
        <p:spPr>
          <a:xfrm>
            <a:off x="2340000" y="10602000"/>
            <a:ext cx="1080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3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Testing for Data Science</a:t>
            </a:r>
            <a:endParaRPr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99E323-87D3-4292-B306-713B618839DE}"/>
              </a:ext>
            </a:extLst>
          </p:cNvPr>
          <p:cNvSpPr txBox="1"/>
          <p:nvPr/>
        </p:nvSpPr>
        <p:spPr>
          <a:xfrm>
            <a:off x="2172528" y="555292"/>
            <a:ext cx="3600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b="1" dirty="0">
                <a:solidFill>
                  <a:srgbClr val="00B9AD"/>
                </a:solidFill>
                <a:latin typeface="Quicksand"/>
                <a:sym typeface="Quicksand"/>
              </a:rPr>
              <a:t>Fixtures</a:t>
            </a:r>
            <a:endParaRPr lang="en-GB" sz="2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43ACA8-03B6-494A-97AF-3C564956DE23}"/>
              </a:ext>
            </a:extLst>
          </p:cNvPr>
          <p:cNvSpPr txBox="1"/>
          <p:nvPr/>
        </p:nvSpPr>
        <p:spPr>
          <a:xfrm>
            <a:off x="4968002" y="347350"/>
            <a:ext cx="3600000" cy="731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5" indent="0" rtl="0">
              <a:lnSpc>
                <a:spcPct val="171428"/>
              </a:lnSpc>
              <a:spcBef>
                <a:spcPts val="0"/>
              </a:spcBef>
              <a:spcAft>
                <a:spcPts val="0"/>
              </a:spcAft>
              <a:buClr>
                <a:srgbClr val="0C2749"/>
              </a:buClr>
              <a:buSzPts val="1820"/>
              <a:buNone/>
            </a:pPr>
            <a:r>
              <a:rPr lang="en-GB" sz="2800" b="1" dirty="0">
                <a:solidFill>
                  <a:srgbClr val="00B9AD"/>
                </a:solidFill>
                <a:latin typeface="Quicksand"/>
                <a:sym typeface="Quicksand"/>
              </a:rPr>
              <a:t>Marks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EB4ABE-B03A-4C08-98C3-0F1292B582C5}"/>
              </a:ext>
            </a:extLst>
          </p:cNvPr>
          <p:cNvSpPr txBox="1"/>
          <p:nvPr/>
        </p:nvSpPr>
        <p:spPr>
          <a:xfrm>
            <a:off x="7649176" y="555292"/>
            <a:ext cx="3600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b="1" dirty="0">
                <a:solidFill>
                  <a:srgbClr val="00B9AD"/>
                </a:solidFill>
                <a:latin typeface="Quicksand"/>
                <a:sym typeface="Quicksand"/>
              </a:rPr>
              <a:t>Parametrize</a:t>
            </a:r>
            <a:endParaRPr lang="en-GB" sz="2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797BA1-74C3-4CB3-B6E1-96E27A746EC9}"/>
              </a:ext>
            </a:extLst>
          </p:cNvPr>
          <p:cNvSpPr txBox="1"/>
          <p:nvPr/>
        </p:nvSpPr>
        <p:spPr>
          <a:xfrm>
            <a:off x="11340000" y="347350"/>
            <a:ext cx="3600000" cy="731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5" indent="0" rtl="0">
              <a:lnSpc>
                <a:spcPct val="171428"/>
              </a:lnSpc>
              <a:spcBef>
                <a:spcPts val="0"/>
              </a:spcBef>
              <a:spcAft>
                <a:spcPts val="0"/>
              </a:spcAft>
              <a:buClr>
                <a:srgbClr val="0C2749"/>
              </a:buClr>
              <a:buSzPts val="1820"/>
              <a:buNone/>
            </a:pPr>
            <a:r>
              <a:rPr lang="en-GB" sz="2800" b="1" dirty="0">
                <a:solidFill>
                  <a:srgbClr val="00B9AD"/>
                </a:solidFill>
                <a:latin typeface="Quicksand"/>
                <a:sym typeface="Quicksand"/>
              </a:rPr>
              <a:t>Error handling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30BF3D-CBFA-489D-AAAF-CBEF3CE987A1}"/>
              </a:ext>
            </a:extLst>
          </p:cNvPr>
          <p:cNvSpPr txBox="1"/>
          <p:nvPr/>
        </p:nvSpPr>
        <p:spPr>
          <a:xfrm>
            <a:off x="14802223" y="347350"/>
            <a:ext cx="3600000" cy="731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5" indent="0" rtl="0">
              <a:lnSpc>
                <a:spcPct val="171428"/>
              </a:lnSpc>
              <a:spcBef>
                <a:spcPts val="0"/>
              </a:spcBef>
              <a:spcAft>
                <a:spcPts val="0"/>
              </a:spcAft>
              <a:buClr>
                <a:srgbClr val="0C2749"/>
              </a:buClr>
              <a:buSzPts val="1820"/>
              <a:buNone/>
            </a:pPr>
            <a:r>
              <a:rPr lang="en-GB" sz="2800" b="1" dirty="0">
                <a:solidFill>
                  <a:srgbClr val="00B9AD"/>
                </a:solidFill>
                <a:latin typeface="Quicksand"/>
                <a:sym typeface="Quicksand"/>
              </a:rPr>
              <a:t>Temporary paths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D7129FE-1180-44B3-90EA-65F23F6F6D2A}"/>
              </a:ext>
            </a:extLst>
          </p:cNvPr>
          <p:cNvGrpSpPr/>
          <p:nvPr/>
        </p:nvGrpSpPr>
        <p:grpSpPr>
          <a:xfrm>
            <a:off x="11392419" y="1161556"/>
            <a:ext cx="2556000" cy="63006"/>
            <a:chOff x="1485900" y="2038350"/>
            <a:chExt cx="2266950" cy="76200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3B3202E-4648-445C-90F8-A05DEC460EF5}"/>
                </a:ext>
              </a:extLst>
            </p:cNvPr>
            <p:cNvCxnSpPr>
              <a:cxnSpLocks/>
            </p:cNvCxnSpPr>
            <p:nvPr/>
          </p:nvCxnSpPr>
          <p:spPr>
            <a:xfrm>
              <a:off x="1485900" y="2038350"/>
              <a:ext cx="0" cy="76200"/>
            </a:xfrm>
            <a:prstGeom prst="line">
              <a:avLst/>
            </a:prstGeom>
            <a:ln w="28575" cap="rnd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9FD05794-AFFD-42EF-934C-5B4CF447316A}"/>
                </a:ext>
              </a:extLst>
            </p:cNvPr>
            <p:cNvCxnSpPr>
              <a:cxnSpLocks/>
            </p:cNvCxnSpPr>
            <p:nvPr/>
          </p:nvCxnSpPr>
          <p:spPr>
            <a:xfrm>
              <a:off x="3752850" y="2038350"/>
              <a:ext cx="0" cy="76200"/>
            </a:xfrm>
            <a:prstGeom prst="line">
              <a:avLst/>
            </a:prstGeom>
            <a:ln w="28575" cap="rnd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88E49A9B-C602-49EC-BD08-EC256825DB71}"/>
                </a:ext>
              </a:extLst>
            </p:cNvPr>
            <p:cNvCxnSpPr>
              <a:cxnSpLocks/>
            </p:cNvCxnSpPr>
            <p:nvPr/>
          </p:nvCxnSpPr>
          <p:spPr>
            <a:xfrm>
              <a:off x="1485900" y="2114550"/>
              <a:ext cx="2266950" cy="0"/>
            </a:xfrm>
            <a:prstGeom prst="line">
              <a:avLst/>
            </a:prstGeom>
            <a:ln w="28575" cap="rnd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F1A6DBE-51DC-4AF3-B95D-67498C6D17C3}"/>
              </a:ext>
            </a:extLst>
          </p:cNvPr>
          <p:cNvGrpSpPr/>
          <p:nvPr/>
        </p:nvGrpSpPr>
        <p:grpSpPr>
          <a:xfrm>
            <a:off x="374851" y="2565958"/>
            <a:ext cx="9291600" cy="2665460"/>
            <a:chOff x="1532447" y="1869273"/>
            <a:chExt cx="7560000" cy="2665460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8C9378ED-1194-4E33-9BFC-12A9D4B1D6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2447" y="2226409"/>
              <a:ext cx="7560000" cy="2308324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en-US" sz="1800" b="1" i="0" dirty="0">
                <a:solidFill>
                  <a:srgbClr val="000080"/>
                </a:solidFill>
                <a:latin typeface="Consolas" panose="020B0609020204030204" pitchFamily="49" charset="0"/>
              </a:endParaRPr>
            </a:p>
            <a:p>
              <a:r>
                <a:rPr lang="en-US" sz="1800" b="1" i="0" dirty="0">
                  <a:solidFill>
                    <a:srgbClr val="000080"/>
                  </a:solidFill>
                  <a:latin typeface="Consolas" panose="020B0609020204030204" pitchFamily="49" charset="0"/>
                </a:rPr>
                <a:t>def </a:t>
              </a:r>
              <a:r>
                <a:rPr lang="en-US" sz="1800" b="0" i="0" dirty="0">
                  <a:solidFill>
                    <a:srgbClr val="000000"/>
                  </a:solidFill>
                  <a:latin typeface="Consolas" panose="020B0609020204030204" pitchFamily="49" charset="0"/>
                </a:rPr>
                <a:t>factorial(n):</a:t>
              </a:r>
              <a:br>
                <a:rPr lang="en-US" sz="1800" b="0" i="0" dirty="0">
                  <a:solidFill>
                    <a:srgbClr val="000000"/>
                  </a:solidFill>
                  <a:latin typeface="Consolas" panose="020B0609020204030204" pitchFamily="49" charset="0"/>
                </a:rPr>
              </a:br>
              <a:r>
                <a:rPr lang="en-US" sz="1800" b="0" i="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</a:t>
              </a:r>
              <a:r>
                <a:rPr lang="en-US" sz="1800" b="1" i="0" dirty="0">
                  <a:solidFill>
                    <a:srgbClr val="000080"/>
                  </a:solidFill>
                  <a:latin typeface="Consolas" panose="020B0609020204030204" pitchFamily="49" charset="0"/>
                </a:rPr>
                <a:t>if </a:t>
              </a:r>
              <a:r>
                <a:rPr lang="en-US" sz="1800" b="0" i="0" dirty="0">
                  <a:solidFill>
                    <a:srgbClr val="000080"/>
                  </a:solidFill>
                  <a:latin typeface="Consolas" panose="020B0609020204030204" pitchFamily="49" charset="0"/>
                </a:rPr>
                <a:t>type</a:t>
              </a:r>
              <a:r>
                <a:rPr lang="en-US" sz="1800" b="0" i="0" dirty="0">
                  <a:solidFill>
                    <a:srgbClr val="000000"/>
                  </a:solidFill>
                  <a:latin typeface="Consolas" panose="020B0609020204030204" pitchFamily="49" charset="0"/>
                </a:rPr>
                <a:t>(n) != </a:t>
              </a:r>
              <a:r>
                <a:rPr lang="en-US" sz="1800" b="0" i="0" dirty="0">
                  <a:solidFill>
                    <a:srgbClr val="000080"/>
                  </a:solidFill>
                  <a:latin typeface="Consolas" panose="020B0609020204030204" pitchFamily="49" charset="0"/>
                </a:rPr>
                <a:t>int</a:t>
              </a:r>
              <a:r>
                <a:rPr lang="en-US" sz="1800" b="0" i="0" dirty="0">
                  <a:solidFill>
                    <a:srgbClr val="000000"/>
                  </a:solidFill>
                  <a:latin typeface="Consolas" panose="020B0609020204030204" pitchFamily="49" charset="0"/>
                </a:rPr>
                <a:t>:</a:t>
              </a:r>
              <a:br>
                <a:rPr lang="en-US" sz="1800" b="0" i="0" dirty="0">
                  <a:solidFill>
                    <a:srgbClr val="000000"/>
                  </a:solidFill>
                  <a:latin typeface="Consolas" panose="020B0609020204030204" pitchFamily="49" charset="0"/>
                </a:rPr>
              </a:br>
              <a:r>
                <a:rPr lang="en-US" sz="1800" b="0" i="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    </a:t>
              </a:r>
              <a:r>
                <a:rPr lang="en-US" sz="1800" b="1" i="0" dirty="0">
                  <a:solidFill>
                    <a:srgbClr val="000080"/>
                  </a:solidFill>
                  <a:latin typeface="Consolas" panose="020B0609020204030204" pitchFamily="49" charset="0"/>
                </a:rPr>
                <a:t>raise </a:t>
              </a:r>
              <a:r>
                <a:rPr lang="en-US" sz="1800" b="0" i="0" dirty="0" err="1">
                  <a:solidFill>
                    <a:srgbClr val="000080"/>
                  </a:solidFill>
                  <a:latin typeface="Consolas" panose="020B0609020204030204" pitchFamily="49" charset="0"/>
                </a:rPr>
                <a:t>TypeError</a:t>
              </a:r>
              <a:r>
                <a:rPr lang="en-US" sz="1800" b="0" i="0" dirty="0">
                  <a:solidFill>
                    <a:srgbClr val="000000"/>
                  </a:solidFill>
                  <a:latin typeface="Consolas" panose="020B0609020204030204" pitchFamily="49" charset="0"/>
                </a:rPr>
                <a:t>(</a:t>
              </a:r>
              <a:r>
                <a:rPr lang="en-US" sz="1800" b="1" i="0" dirty="0">
                  <a:solidFill>
                    <a:srgbClr val="008080"/>
                  </a:solidFill>
                  <a:latin typeface="Consolas" panose="020B0609020204030204" pitchFamily="49" charset="0"/>
                </a:rPr>
                <a:t>"This is the wrong type!"</a:t>
              </a:r>
              <a:r>
                <a:rPr lang="en-US" sz="1800" b="0" i="0" dirty="0">
                  <a:solidFill>
                    <a:srgbClr val="000000"/>
                  </a:solidFill>
                  <a:latin typeface="Consolas" panose="020B0609020204030204" pitchFamily="49" charset="0"/>
                </a:rPr>
                <a:t>)</a:t>
              </a:r>
              <a:br>
                <a:rPr lang="en-US" sz="1800" b="0" i="0" dirty="0">
                  <a:solidFill>
                    <a:srgbClr val="000000"/>
                  </a:solidFill>
                  <a:latin typeface="Consolas" panose="020B0609020204030204" pitchFamily="49" charset="0"/>
                </a:rPr>
              </a:br>
              <a:r>
                <a:rPr lang="en-US" sz="1800" b="0" i="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</a:t>
              </a:r>
              <a:r>
                <a:rPr lang="en-US" sz="1800" b="1" i="0" dirty="0">
                  <a:solidFill>
                    <a:srgbClr val="000080"/>
                  </a:solidFill>
                  <a:latin typeface="Consolas" panose="020B0609020204030204" pitchFamily="49" charset="0"/>
                </a:rPr>
                <a:t>if </a:t>
              </a:r>
              <a:r>
                <a:rPr lang="en-US" sz="1800" b="0" i="0" dirty="0">
                  <a:solidFill>
                    <a:srgbClr val="000000"/>
                  </a:solidFill>
                  <a:latin typeface="Consolas" panose="020B0609020204030204" pitchFamily="49" charset="0"/>
                </a:rPr>
                <a:t>n == </a:t>
              </a:r>
              <a:r>
                <a:rPr lang="en-US" sz="1800" b="0" i="0" dirty="0">
                  <a:solidFill>
                    <a:srgbClr val="0000FF"/>
                  </a:solidFill>
                  <a:latin typeface="Consolas" panose="020B0609020204030204" pitchFamily="49" charset="0"/>
                </a:rPr>
                <a:t>0</a:t>
              </a:r>
              <a:r>
                <a:rPr lang="en-US" sz="1800" b="0" i="0" dirty="0">
                  <a:solidFill>
                    <a:srgbClr val="000000"/>
                  </a:solidFill>
                  <a:latin typeface="Consolas" panose="020B0609020204030204" pitchFamily="49" charset="0"/>
                </a:rPr>
                <a:t>:</a:t>
              </a:r>
              <a:br>
                <a:rPr lang="en-US" sz="1800" b="0" i="0" dirty="0">
                  <a:solidFill>
                    <a:srgbClr val="000000"/>
                  </a:solidFill>
                  <a:latin typeface="Consolas" panose="020B0609020204030204" pitchFamily="49" charset="0"/>
                </a:rPr>
              </a:br>
              <a:r>
                <a:rPr lang="en-US" sz="1800" b="0" i="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    </a:t>
              </a:r>
              <a:r>
                <a:rPr lang="en-US" sz="1800" b="1" i="0" dirty="0">
                  <a:solidFill>
                    <a:srgbClr val="000080"/>
                  </a:solidFill>
                  <a:latin typeface="Consolas" panose="020B0609020204030204" pitchFamily="49" charset="0"/>
                </a:rPr>
                <a:t>return </a:t>
              </a:r>
              <a:r>
                <a:rPr lang="en-US" sz="1800" b="0" i="0" dirty="0">
                  <a:solidFill>
                    <a:srgbClr val="0000FF"/>
                  </a:solidFill>
                  <a:latin typeface="Consolas" panose="020B0609020204030204" pitchFamily="49" charset="0"/>
                </a:rPr>
                <a:t>1</a:t>
              </a:r>
              <a:br>
                <a:rPr lang="en-US" sz="1800" b="0" i="0" dirty="0">
                  <a:solidFill>
                    <a:srgbClr val="0000FF"/>
                  </a:solidFill>
                  <a:latin typeface="Consolas" panose="020B0609020204030204" pitchFamily="49" charset="0"/>
                </a:rPr>
              </a:br>
              <a:r>
                <a:rPr lang="en-US" sz="1800" b="0" i="0" dirty="0">
                  <a:solidFill>
                    <a:srgbClr val="0000FF"/>
                  </a:solidFill>
                  <a:latin typeface="Consolas" panose="020B0609020204030204" pitchFamily="49" charset="0"/>
                </a:rPr>
                <a:t>    </a:t>
              </a:r>
              <a:r>
                <a:rPr lang="en-US" sz="1800" b="1" i="0" dirty="0">
                  <a:solidFill>
                    <a:srgbClr val="000080"/>
                  </a:solidFill>
                  <a:latin typeface="Consolas" panose="020B0609020204030204" pitchFamily="49" charset="0"/>
                </a:rPr>
                <a:t>return </a:t>
              </a:r>
              <a:r>
                <a:rPr lang="en-US" sz="1800" b="0" i="0" dirty="0">
                  <a:solidFill>
                    <a:srgbClr val="000000"/>
                  </a:solidFill>
                  <a:latin typeface="Consolas" panose="020B0609020204030204" pitchFamily="49" charset="0"/>
                </a:rPr>
                <a:t>n * factorial(n - </a:t>
              </a:r>
              <a:r>
                <a:rPr lang="en-US" sz="1800" b="0" i="0" dirty="0">
                  <a:solidFill>
                    <a:srgbClr val="0000FF"/>
                  </a:solidFill>
                  <a:latin typeface="Consolas" panose="020B0609020204030204" pitchFamily="49" charset="0"/>
                </a:rPr>
                <a:t>1</a:t>
              </a:r>
              <a:r>
                <a:rPr lang="en-US" sz="1800" b="0" i="0" dirty="0">
                  <a:solidFill>
                    <a:srgbClr val="000000"/>
                  </a:solidFill>
                  <a:latin typeface="Consolas" panose="020B0609020204030204" pitchFamily="49" charset="0"/>
                </a:rPr>
                <a:t>)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A5B3F33-43B6-44F1-90B0-FFA5EE936961}"/>
                </a:ext>
              </a:extLst>
            </p:cNvPr>
            <p:cNvSpPr txBox="1"/>
            <p:nvPr/>
          </p:nvSpPr>
          <p:spPr>
            <a:xfrm>
              <a:off x="1532447" y="1869273"/>
              <a:ext cx="7560000" cy="338554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r>
                <a:rPr lang="en-GB" sz="1600" i="1" dirty="0">
                  <a:latin typeface="Quicksand" panose="020B0604020202020204" charset="0"/>
                </a:rPr>
                <a:t>factorial.py</a:t>
              </a: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A2C672B3-4A9C-42F6-898E-71205A90F7F4}"/>
              </a:ext>
            </a:extLst>
          </p:cNvPr>
          <p:cNvSpPr txBox="1"/>
          <p:nvPr/>
        </p:nvSpPr>
        <p:spPr>
          <a:xfrm>
            <a:off x="10294200" y="2565958"/>
            <a:ext cx="9291600" cy="338554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GB" sz="1600" i="1" dirty="0">
                <a:latin typeface="Quicksand" panose="020B0604020202020204" charset="0"/>
              </a:rPr>
              <a:t>test_factorial.py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5E252FB-924B-4C2B-90C9-5016EFA99B72}"/>
              </a:ext>
            </a:extLst>
          </p:cNvPr>
          <p:cNvSpPr txBox="1"/>
          <p:nvPr/>
        </p:nvSpPr>
        <p:spPr>
          <a:xfrm>
            <a:off x="374851" y="1962732"/>
            <a:ext cx="18682407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GB" sz="2000" dirty="0">
                <a:latin typeface="Quicksand" panose="020B0604020202020204" charset="0"/>
              </a:rPr>
              <a:t>Test for expected exceptions 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19AF2B1-58D5-4351-8950-3D34E3C1A0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94200" y="2913540"/>
            <a:ext cx="9291600" cy="5355312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GB" sz="1800" b="1" i="0" dirty="0">
                <a:solidFill>
                  <a:srgbClr val="000080"/>
                </a:solidFill>
                <a:latin typeface="Consolas" panose="020B0609020204030204" pitchFamily="49" charset="0"/>
              </a:rPr>
              <a:t>import </a:t>
            </a:r>
            <a:r>
              <a:rPr lang="en-GB" sz="1800" b="0" i="0" dirty="0" err="1">
                <a:solidFill>
                  <a:srgbClr val="000000"/>
                </a:solidFill>
                <a:latin typeface="Consolas" panose="020B0609020204030204" pitchFamily="49" charset="0"/>
              </a:rPr>
              <a:t>pytest</a:t>
            </a:r>
            <a:endParaRPr lang="en-GB" sz="1800" b="0" i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GB" sz="1800" b="0" i="0" dirty="0">
              <a:solidFill>
                <a:srgbClr val="0000B2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GB" sz="1800" b="0" i="0" dirty="0">
              <a:solidFill>
                <a:srgbClr val="0000B2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sz="1800" b="0" i="0" dirty="0">
                <a:solidFill>
                  <a:srgbClr val="0000B2"/>
                </a:solidFill>
                <a:latin typeface="Consolas" panose="020B0609020204030204" pitchFamily="49" charset="0"/>
              </a:rPr>
              <a:t>@pytest.mark.parametrize</a:t>
            </a:r>
            <a:r>
              <a:rPr lang="en-GB" sz="1800" b="0" i="0" dirty="0">
                <a:solidFill>
                  <a:srgbClr val="000000"/>
                </a:solidFill>
                <a:latin typeface="Consolas" panose="020B0609020204030204" pitchFamily="49" charset="0"/>
              </a:rPr>
              <a:t>((</a:t>
            </a:r>
            <a:r>
              <a:rPr lang="en-GB" sz="1800" b="1" i="0" dirty="0">
                <a:solidFill>
                  <a:srgbClr val="008080"/>
                </a:solidFill>
                <a:latin typeface="Consolas" panose="020B0609020204030204" pitchFamily="49" charset="0"/>
              </a:rPr>
              <a:t>"n"</a:t>
            </a:r>
            <a:r>
              <a:rPr lang="en-GB" sz="1800" b="0" i="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GB" sz="1800" b="1" i="0" dirty="0">
                <a:solidFill>
                  <a:srgbClr val="008080"/>
                </a:solidFill>
                <a:latin typeface="Consolas" panose="020B0609020204030204" pitchFamily="49" charset="0"/>
              </a:rPr>
              <a:t>"expected"</a:t>
            </a:r>
            <a:r>
              <a:rPr lang="en-GB" sz="1800" b="0" i="0" dirty="0">
                <a:solidFill>
                  <a:srgbClr val="000000"/>
                </a:solidFill>
                <a:latin typeface="Consolas" panose="020B0609020204030204" pitchFamily="49" charset="0"/>
              </a:rPr>
              <a:t>),</a:t>
            </a:r>
            <a:r>
              <a:rPr lang="en-GB" sz="1800" dirty="0">
                <a:latin typeface="Consolas" panose="020B0609020204030204" pitchFamily="49" charset="0"/>
              </a:rPr>
              <a:t> </a:t>
            </a:r>
            <a:r>
              <a:rPr lang="en-GB" sz="1800" b="0" i="0" dirty="0">
                <a:solidFill>
                  <a:srgbClr val="000000"/>
                </a:solidFill>
                <a:latin typeface="Consolas" panose="020B0609020204030204" pitchFamily="49" charset="0"/>
              </a:rPr>
              <a:t>[(</a:t>
            </a:r>
            <a:r>
              <a:rPr lang="en-GB" sz="1800" b="0" i="0" dirty="0">
                <a:solidFill>
                  <a:srgbClr val="0000FF"/>
                </a:solidFill>
                <a:latin typeface="Consolas" panose="020B0609020204030204" pitchFamily="49" charset="0"/>
              </a:rPr>
              <a:t>1</a:t>
            </a:r>
            <a:r>
              <a:rPr lang="en-GB" sz="1800" b="0" i="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GB" sz="1800" b="0" i="0" dirty="0">
                <a:solidFill>
                  <a:srgbClr val="0000FF"/>
                </a:solidFill>
                <a:latin typeface="Consolas" panose="020B0609020204030204" pitchFamily="49" charset="0"/>
              </a:rPr>
              <a:t>1</a:t>
            </a:r>
            <a:r>
              <a:rPr lang="en-GB" sz="1800" b="0" i="0" dirty="0">
                <a:solidFill>
                  <a:srgbClr val="000000"/>
                </a:solidFill>
                <a:latin typeface="Consolas" panose="020B0609020204030204" pitchFamily="49" charset="0"/>
              </a:rPr>
              <a:t>),</a:t>
            </a:r>
            <a:r>
              <a:rPr lang="en-GB" sz="1800" dirty="0">
                <a:latin typeface="Consolas" panose="020B0609020204030204" pitchFamily="49" charset="0"/>
              </a:rPr>
              <a:t> </a:t>
            </a:r>
            <a:r>
              <a:rPr lang="en-GB" sz="1800" b="0" i="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800" b="0" i="0" dirty="0">
                <a:solidFill>
                  <a:srgbClr val="0000FF"/>
                </a:solidFill>
                <a:latin typeface="Consolas" panose="020B0609020204030204" pitchFamily="49" charset="0"/>
              </a:rPr>
              <a:t>3</a:t>
            </a:r>
            <a:r>
              <a:rPr lang="en-GB" sz="1800" b="0" i="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GB" sz="1800" b="0" i="0" dirty="0">
                <a:solidFill>
                  <a:srgbClr val="0000FF"/>
                </a:solidFill>
                <a:latin typeface="Consolas" panose="020B0609020204030204" pitchFamily="49" charset="0"/>
              </a:rPr>
              <a:t>6)</a:t>
            </a:r>
            <a:r>
              <a:rPr lang="en-GB" sz="1800" b="0" i="0" dirty="0">
                <a:solidFill>
                  <a:srgbClr val="000000"/>
                </a:solidFill>
                <a:latin typeface="Consolas" panose="020B0609020204030204" pitchFamily="49" charset="0"/>
              </a:rPr>
              <a:t>])</a:t>
            </a:r>
            <a:br>
              <a:rPr lang="en-GB" sz="1800" b="0" i="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GB" sz="1800" b="1" i="0" dirty="0">
                <a:solidFill>
                  <a:srgbClr val="000080"/>
                </a:solidFill>
                <a:latin typeface="Consolas" panose="020B0609020204030204" pitchFamily="49" charset="0"/>
              </a:rPr>
              <a:t>def </a:t>
            </a:r>
            <a:r>
              <a:rPr lang="en-GB" sz="1800" b="0" i="0" dirty="0" err="1">
                <a:solidFill>
                  <a:srgbClr val="000000"/>
                </a:solidFill>
                <a:latin typeface="Consolas" panose="020B0609020204030204" pitchFamily="49" charset="0"/>
              </a:rPr>
              <a:t>test_factorial</a:t>
            </a:r>
            <a:r>
              <a:rPr lang="en-GB" sz="1800" b="0" i="0" dirty="0">
                <a:solidFill>
                  <a:srgbClr val="000000"/>
                </a:solidFill>
                <a:latin typeface="Consolas" panose="020B0609020204030204" pitchFamily="49" charset="0"/>
              </a:rPr>
              <a:t>(n, expected):</a:t>
            </a:r>
            <a:br>
              <a:rPr lang="en-GB" sz="1800" b="0" i="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GB" sz="1800" b="0" i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i="0" dirty="0">
                <a:solidFill>
                  <a:srgbClr val="000080"/>
                </a:solidFill>
                <a:latin typeface="Consolas" panose="020B0609020204030204" pitchFamily="49" charset="0"/>
              </a:rPr>
              <a:t>assert </a:t>
            </a:r>
            <a:r>
              <a:rPr lang="en-GB" sz="1800" b="0" i="0" dirty="0">
                <a:solidFill>
                  <a:srgbClr val="000000"/>
                </a:solidFill>
                <a:latin typeface="Consolas" panose="020B0609020204030204" pitchFamily="49" charset="0"/>
              </a:rPr>
              <a:t>factorial(n) == expected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GB" sz="1800" dirty="0"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GB" sz="1800" dirty="0">
              <a:latin typeface="Consolas" panose="020B0609020204030204" pitchFamily="49" charset="0"/>
            </a:endParaRPr>
          </a:p>
          <a:p>
            <a:r>
              <a:rPr lang="en-US" sz="1800" b="1" i="0" dirty="0">
                <a:solidFill>
                  <a:srgbClr val="000080"/>
                </a:solidFill>
                <a:latin typeface="Consolas" panose="020B0609020204030204" pitchFamily="49" charset="0"/>
              </a:rPr>
              <a:t>def </a:t>
            </a:r>
            <a:r>
              <a:rPr lang="en-US" sz="1800" b="0" i="0" dirty="0">
                <a:solidFill>
                  <a:srgbClr val="000000"/>
                </a:solidFill>
                <a:latin typeface="Consolas" panose="020B0609020204030204" pitchFamily="49" charset="0"/>
              </a:rPr>
              <a:t>test_factorial_recursionerror():</a:t>
            </a:r>
            <a:br>
              <a:rPr lang="en-US" sz="1800" b="0" i="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800" b="0" i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b="1" i="0" dirty="0">
                <a:solidFill>
                  <a:srgbClr val="000080"/>
                </a:solidFill>
                <a:latin typeface="Consolas" panose="020B0609020204030204" pitchFamily="49" charset="0"/>
              </a:rPr>
              <a:t>with </a:t>
            </a:r>
            <a:r>
              <a:rPr lang="en-US" sz="1800" b="0" i="0" dirty="0">
                <a:solidFill>
                  <a:srgbClr val="000000"/>
                </a:solidFill>
                <a:latin typeface="Consolas" panose="020B0609020204030204" pitchFamily="49" charset="0"/>
              </a:rPr>
              <a:t>pytest.raises(</a:t>
            </a:r>
            <a:r>
              <a:rPr lang="en-US" sz="1800" b="0" i="0" dirty="0">
                <a:solidFill>
                  <a:srgbClr val="660099"/>
                </a:solidFill>
                <a:latin typeface="Consolas" panose="020B0609020204030204" pitchFamily="49" charset="0"/>
              </a:rPr>
              <a:t>expected_exception</a:t>
            </a:r>
            <a:r>
              <a:rPr lang="en-US" sz="1800" b="0" i="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sz="1800" b="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RecursionError</a:t>
            </a:r>
            <a:r>
              <a:rPr lang="en-US" sz="1800" b="0" i="0" dirty="0">
                <a:solidFill>
                  <a:srgbClr val="000000"/>
                </a:solidFill>
                <a:latin typeface="Consolas" panose="020B0609020204030204" pitchFamily="49" charset="0"/>
              </a:rPr>
              <a:t>):</a:t>
            </a:r>
            <a:br>
              <a:rPr lang="en-US" sz="1800" b="0" i="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800" b="0" i="0" dirty="0">
                <a:solidFill>
                  <a:srgbClr val="000000"/>
                </a:solidFill>
                <a:latin typeface="Consolas" panose="020B0609020204030204" pitchFamily="49" charset="0"/>
              </a:rPr>
              <a:t>        factorial(</a:t>
            </a:r>
            <a:r>
              <a:rPr lang="en-US" sz="1800" b="0" i="0" dirty="0">
                <a:solidFill>
                  <a:srgbClr val="0000FF"/>
                </a:solidFill>
                <a:latin typeface="Consolas" panose="020B0609020204030204" pitchFamily="49" charset="0"/>
              </a:rPr>
              <a:t>40000</a:t>
            </a:r>
            <a:r>
              <a:rPr lang="en-US" sz="1800" b="0" i="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GB" sz="1800" b="0" i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GB" sz="1800" b="0" i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b="0" i="0" dirty="0">
                <a:solidFill>
                  <a:srgbClr val="0000B2"/>
                </a:solidFill>
                <a:latin typeface="Consolas" panose="020B0609020204030204" pitchFamily="49" charset="0"/>
              </a:rPr>
              <a:t>@pytest.mark.parametrize</a:t>
            </a:r>
            <a:r>
              <a:rPr lang="en-US" sz="1800" b="0" i="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b="1" i="0" dirty="0">
                <a:solidFill>
                  <a:srgbClr val="008080"/>
                </a:solidFill>
                <a:latin typeface="Consolas" panose="020B0609020204030204" pitchFamily="49" charset="0"/>
              </a:rPr>
              <a:t>"n"</a:t>
            </a:r>
            <a:r>
              <a:rPr lang="en-US" sz="1800" b="0" i="0" dirty="0">
                <a:solidFill>
                  <a:srgbClr val="000000"/>
                </a:solidFill>
                <a:latin typeface="Consolas" panose="020B0609020204030204" pitchFamily="49" charset="0"/>
              </a:rPr>
              <a:t>, [</a:t>
            </a:r>
            <a:r>
              <a:rPr lang="en-US" sz="1800" b="0" i="0" dirty="0">
                <a:solidFill>
                  <a:srgbClr val="0000FF"/>
                </a:solidFill>
                <a:latin typeface="Consolas" panose="020B0609020204030204" pitchFamily="49" charset="0"/>
              </a:rPr>
              <a:t>0.4</a:t>
            </a:r>
            <a:r>
              <a:rPr lang="en-US" sz="1800" b="0" i="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800" b="1" i="0" dirty="0">
                <a:solidFill>
                  <a:srgbClr val="008080"/>
                </a:solidFill>
                <a:latin typeface="Consolas" panose="020B0609020204030204" pitchFamily="49" charset="0"/>
              </a:rPr>
              <a:t>"hallo"</a:t>
            </a:r>
            <a:r>
              <a:rPr lang="en-US" sz="1800" b="0" i="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800" b="1" i="0" dirty="0">
                <a:solidFill>
                  <a:srgbClr val="000080"/>
                </a:solidFill>
                <a:latin typeface="Consolas" panose="020B0609020204030204" pitchFamily="49" charset="0"/>
              </a:rPr>
              <a:t>True</a:t>
            </a:r>
            <a:r>
              <a:rPr lang="en-US" sz="1800" b="0" i="0" dirty="0">
                <a:solidFill>
                  <a:srgbClr val="000000"/>
                </a:solidFill>
                <a:latin typeface="Consolas" panose="020B0609020204030204" pitchFamily="49" charset="0"/>
              </a:rPr>
              <a:t>])</a:t>
            </a:r>
            <a:br>
              <a:rPr lang="en-US" sz="1800" b="0" i="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800" b="1" i="0" dirty="0">
                <a:solidFill>
                  <a:srgbClr val="000080"/>
                </a:solidFill>
                <a:latin typeface="Consolas" panose="020B0609020204030204" pitchFamily="49" charset="0"/>
              </a:rPr>
              <a:t>def </a:t>
            </a:r>
            <a:r>
              <a:rPr lang="en-US" sz="1800" b="0" i="0" dirty="0" err="1">
                <a:solidFill>
                  <a:srgbClr val="000000"/>
                </a:solidFill>
                <a:latin typeface="Consolas" panose="020B0609020204030204" pitchFamily="49" charset="0"/>
              </a:rPr>
              <a:t>test_factorial_type</a:t>
            </a:r>
            <a:r>
              <a:rPr lang="en-US" sz="1800" b="0" i="0" dirty="0">
                <a:solidFill>
                  <a:srgbClr val="000000"/>
                </a:solidFill>
                <a:latin typeface="Consolas" panose="020B0609020204030204" pitchFamily="49" charset="0"/>
              </a:rPr>
              <a:t>(n):</a:t>
            </a:r>
            <a:br>
              <a:rPr lang="en-US" sz="1800" b="0" i="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800" b="0" i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b="1" i="0" dirty="0">
                <a:solidFill>
                  <a:srgbClr val="000080"/>
                </a:solidFill>
                <a:latin typeface="Consolas" panose="020B0609020204030204" pitchFamily="49" charset="0"/>
              </a:rPr>
              <a:t>with </a:t>
            </a:r>
            <a:r>
              <a:rPr lang="en-US" sz="1800" b="0" i="0" dirty="0">
                <a:solidFill>
                  <a:srgbClr val="000000"/>
                </a:solidFill>
                <a:latin typeface="Consolas" panose="020B0609020204030204" pitchFamily="49" charset="0"/>
              </a:rPr>
              <a:t>pytest.raises(</a:t>
            </a:r>
            <a:r>
              <a:rPr lang="en-US" sz="1800" b="0" i="0" dirty="0">
                <a:solidFill>
                  <a:srgbClr val="660099"/>
                </a:solidFill>
                <a:latin typeface="Consolas" panose="020B0609020204030204" pitchFamily="49" charset="0"/>
              </a:rPr>
              <a:t>expected_exception</a:t>
            </a:r>
            <a:r>
              <a:rPr lang="en-US" sz="1800" b="0" i="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sz="1800" b="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TypeError</a:t>
            </a:r>
            <a:r>
              <a:rPr lang="en-US" sz="1800" b="0" i="0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en-US" sz="1800" b="1" i="0" dirty="0">
                <a:solidFill>
                  <a:srgbClr val="000080"/>
                </a:solidFill>
                <a:latin typeface="Consolas" panose="020B0609020204030204" pitchFamily="49" charset="0"/>
              </a:rPr>
              <a:t>as </a:t>
            </a:r>
            <a:r>
              <a:rPr lang="en-US" sz="1800" b="0" i="0" dirty="0" err="1">
                <a:solidFill>
                  <a:srgbClr val="000000"/>
                </a:solidFill>
                <a:latin typeface="Consolas" panose="020B0609020204030204" pitchFamily="49" charset="0"/>
              </a:rPr>
              <a:t>exception_info</a:t>
            </a:r>
            <a:r>
              <a:rPr lang="en-US" sz="1800" b="0" i="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br>
              <a:rPr lang="en-US" sz="1800" b="0" i="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800" b="0" i="0" dirty="0">
                <a:solidFill>
                  <a:srgbClr val="000000"/>
                </a:solidFill>
                <a:latin typeface="Consolas" panose="020B0609020204030204" pitchFamily="49" charset="0"/>
              </a:rPr>
              <a:t>        factorial(n)</a:t>
            </a:r>
            <a:br>
              <a:rPr lang="en-US" sz="1800" b="0" i="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800" b="0" i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b="1" i="0" dirty="0">
                <a:solidFill>
                  <a:srgbClr val="000080"/>
                </a:solidFill>
                <a:latin typeface="Consolas" panose="020B0609020204030204" pitchFamily="49" charset="0"/>
              </a:rPr>
              <a:t>assert </a:t>
            </a:r>
            <a:r>
              <a:rPr lang="en-US" sz="1800" b="1" i="0" dirty="0">
                <a:solidFill>
                  <a:srgbClr val="008080"/>
                </a:solidFill>
                <a:latin typeface="Consolas" panose="020B0609020204030204" pitchFamily="49" charset="0"/>
              </a:rPr>
              <a:t>"int" </a:t>
            </a:r>
            <a:r>
              <a:rPr lang="en-US" sz="1800" b="1" i="0" dirty="0">
                <a:solidFill>
                  <a:srgbClr val="000080"/>
                </a:solidFill>
                <a:latin typeface="Consolas" panose="020B0609020204030204" pitchFamily="49" charset="0"/>
              </a:rPr>
              <a:t>in </a:t>
            </a:r>
            <a:r>
              <a:rPr lang="en-US" sz="1800" b="0" i="0" dirty="0">
                <a:solidFill>
                  <a:srgbClr val="000080"/>
                </a:solidFill>
                <a:latin typeface="Consolas" panose="020B0609020204030204" pitchFamily="49" charset="0"/>
              </a:rPr>
              <a:t>str</a:t>
            </a:r>
            <a:r>
              <a:rPr lang="en-US" sz="1800" b="0" i="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b="0" i="0" dirty="0" err="1">
                <a:solidFill>
                  <a:srgbClr val="000000"/>
                </a:solidFill>
                <a:latin typeface="Consolas" panose="020B0609020204030204" pitchFamily="49" charset="0"/>
              </a:rPr>
              <a:t>exception_info.value</a:t>
            </a:r>
            <a:r>
              <a:rPr lang="en-US" sz="1800" b="0" i="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73303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56"/>
          <p:cNvSpPr txBox="1">
            <a:spLocks noGrp="1"/>
          </p:cNvSpPr>
          <p:nvPr>
            <p:ph type="ftr" idx="11"/>
          </p:nvPr>
        </p:nvSpPr>
        <p:spPr>
          <a:xfrm>
            <a:off x="2340000" y="10602000"/>
            <a:ext cx="1080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3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Testing for Data Science</a:t>
            </a:r>
            <a:endParaRPr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99E323-87D3-4292-B306-713B618839DE}"/>
              </a:ext>
            </a:extLst>
          </p:cNvPr>
          <p:cNvSpPr txBox="1"/>
          <p:nvPr/>
        </p:nvSpPr>
        <p:spPr>
          <a:xfrm>
            <a:off x="2172528" y="555292"/>
            <a:ext cx="3600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b="1" dirty="0">
                <a:solidFill>
                  <a:srgbClr val="00B9AD"/>
                </a:solidFill>
                <a:latin typeface="Quicksand"/>
                <a:sym typeface="Quicksand"/>
              </a:rPr>
              <a:t>Fixtures</a:t>
            </a:r>
            <a:endParaRPr lang="en-GB" sz="2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43ACA8-03B6-494A-97AF-3C564956DE23}"/>
              </a:ext>
            </a:extLst>
          </p:cNvPr>
          <p:cNvSpPr txBox="1"/>
          <p:nvPr/>
        </p:nvSpPr>
        <p:spPr>
          <a:xfrm>
            <a:off x="4968002" y="347350"/>
            <a:ext cx="3600000" cy="731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5" indent="0" rtl="0">
              <a:lnSpc>
                <a:spcPct val="171428"/>
              </a:lnSpc>
              <a:spcBef>
                <a:spcPts val="0"/>
              </a:spcBef>
              <a:spcAft>
                <a:spcPts val="0"/>
              </a:spcAft>
              <a:buClr>
                <a:srgbClr val="0C2749"/>
              </a:buClr>
              <a:buSzPts val="1820"/>
              <a:buNone/>
            </a:pPr>
            <a:r>
              <a:rPr lang="en-GB" sz="2800" b="1" dirty="0">
                <a:solidFill>
                  <a:srgbClr val="00B9AD"/>
                </a:solidFill>
                <a:latin typeface="Quicksand"/>
                <a:sym typeface="Quicksand"/>
              </a:rPr>
              <a:t>Marks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EB4ABE-B03A-4C08-98C3-0F1292B582C5}"/>
              </a:ext>
            </a:extLst>
          </p:cNvPr>
          <p:cNvSpPr txBox="1"/>
          <p:nvPr/>
        </p:nvSpPr>
        <p:spPr>
          <a:xfrm>
            <a:off x="7649176" y="555292"/>
            <a:ext cx="3600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b="1" dirty="0">
                <a:solidFill>
                  <a:srgbClr val="00B9AD"/>
                </a:solidFill>
                <a:latin typeface="Quicksand"/>
                <a:sym typeface="Quicksand"/>
              </a:rPr>
              <a:t>Parametrize</a:t>
            </a:r>
            <a:endParaRPr lang="en-GB" sz="2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797BA1-74C3-4CB3-B6E1-96E27A746EC9}"/>
              </a:ext>
            </a:extLst>
          </p:cNvPr>
          <p:cNvSpPr txBox="1"/>
          <p:nvPr/>
        </p:nvSpPr>
        <p:spPr>
          <a:xfrm>
            <a:off x="11340000" y="347350"/>
            <a:ext cx="3600000" cy="731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5" indent="0" rtl="0">
              <a:lnSpc>
                <a:spcPct val="171428"/>
              </a:lnSpc>
              <a:spcBef>
                <a:spcPts val="0"/>
              </a:spcBef>
              <a:spcAft>
                <a:spcPts val="0"/>
              </a:spcAft>
              <a:buClr>
                <a:srgbClr val="0C2749"/>
              </a:buClr>
              <a:buSzPts val="1820"/>
              <a:buNone/>
            </a:pPr>
            <a:r>
              <a:rPr lang="en-GB" sz="2800" b="1" dirty="0">
                <a:solidFill>
                  <a:srgbClr val="00B9AD"/>
                </a:solidFill>
                <a:latin typeface="Quicksand"/>
                <a:sym typeface="Quicksand"/>
              </a:rPr>
              <a:t>Error handling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30BF3D-CBFA-489D-AAAF-CBEF3CE987A1}"/>
              </a:ext>
            </a:extLst>
          </p:cNvPr>
          <p:cNvSpPr txBox="1"/>
          <p:nvPr/>
        </p:nvSpPr>
        <p:spPr>
          <a:xfrm>
            <a:off x="14802223" y="347350"/>
            <a:ext cx="3600000" cy="731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5" indent="0" rtl="0">
              <a:lnSpc>
                <a:spcPct val="171428"/>
              </a:lnSpc>
              <a:spcBef>
                <a:spcPts val="0"/>
              </a:spcBef>
              <a:spcAft>
                <a:spcPts val="0"/>
              </a:spcAft>
              <a:buClr>
                <a:srgbClr val="0C2749"/>
              </a:buClr>
              <a:buSzPts val="1820"/>
              <a:buNone/>
            </a:pPr>
            <a:r>
              <a:rPr lang="en-GB" sz="2800" b="1" dirty="0">
                <a:solidFill>
                  <a:srgbClr val="00B9AD"/>
                </a:solidFill>
                <a:latin typeface="Quicksand"/>
                <a:sym typeface="Quicksand"/>
              </a:rPr>
              <a:t>Temporary paths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D7129FE-1180-44B3-90EA-65F23F6F6D2A}"/>
              </a:ext>
            </a:extLst>
          </p:cNvPr>
          <p:cNvGrpSpPr/>
          <p:nvPr/>
        </p:nvGrpSpPr>
        <p:grpSpPr>
          <a:xfrm>
            <a:off x="11392419" y="1161556"/>
            <a:ext cx="2556000" cy="63006"/>
            <a:chOff x="1485900" y="2038350"/>
            <a:chExt cx="2266950" cy="76200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3B3202E-4648-445C-90F8-A05DEC460EF5}"/>
                </a:ext>
              </a:extLst>
            </p:cNvPr>
            <p:cNvCxnSpPr>
              <a:cxnSpLocks/>
            </p:cNvCxnSpPr>
            <p:nvPr/>
          </p:nvCxnSpPr>
          <p:spPr>
            <a:xfrm>
              <a:off x="1485900" y="2038350"/>
              <a:ext cx="0" cy="76200"/>
            </a:xfrm>
            <a:prstGeom prst="line">
              <a:avLst/>
            </a:prstGeom>
            <a:ln w="28575" cap="rnd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9FD05794-AFFD-42EF-934C-5B4CF447316A}"/>
                </a:ext>
              </a:extLst>
            </p:cNvPr>
            <p:cNvCxnSpPr>
              <a:cxnSpLocks/>
            </p:cNvCxnSpPr>
            <p:nvPr/>
          </p:nvCxnSpPr>
          <p:spPr>
            <a:xfrm>
              <a:off x="3752850" y="2038350"/>
              <a:ext cx="0" cy="76200"/>
            </a:xfrm>
            <a:prstGeom prst="line">
              <a:avLst/>
            </a:prstGeom>
            <a:ln w="28575" cap="rnd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88E49A9B-C602-49EC-BD08-EC256825DB71}"/>
                </a:ext>
              </a:extLst>
            </p:cNvPr>
            <p:cNvCxnSpPr>
              <a:cxnSpLocks/>
            </p:cNvCxnSpPr>
            <p:nvPr/>
          </p:nvCxnSpPr>
          <p:spPr>
            <a:xfrm>
              <a:off x="1485900" y="2114550"/>
              <a:ext cx="2266950" cy="0"/>
            </a:xfrm>
            <a:prstGeom prst="line">
              <a:avLst/>
            </a:prstGeom>
            <a:ln w="28575" cap="rnd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F1A6DBE-51DC-4AF3-B95D-67498C6D17C3}"/>
              </a:ext>
            </a:extLst>
          </p:cNvPr>
          <p:cNvGrpSpPr/>
          <p:nvPr/>
        </p:nvGrpSpPr>
        <p:grpSpPr>
          <a:xfrm>
            <a:off x="374851" y="2565958"/>
            <a:ext cx="9291600" cy="2665460"/>
            <a:chOff x="1532447" y="1869273"/>
            <a:chExt cx="7560000" cy="2665460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8C9378ED-1194-4E33-9BFC-12A9D4B1D6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2447" y="2226409"/>
              <a:ext cx="7560000" cy="2308324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en-US" sz="1800" b="1" i="0" dirty="0">
                <a:solidFill>
                  <a:srgbClr val="000080"/>
                </a:solidFill>
                <a:latin typeface="Consolas" panose="020B0609020204030204" pitchFamily="49" charset="0"/>
              </a:endParaRPr>
            </a:p>
            <a:p>
              <a:r>
                <a:rPr lang="en-US" sz="1800" b="1" i="0" dirty="0">
                  <a:solidFill>
                    <a:srgbClr val="000080"/>
                  </a:solidFill>
                  <a:latin typeface="Consolas" panose="020B0609020204030204" pitchFamily="49" charset="0"/>
                </a:rPr>
                <a:t>def </a:t>
              </a:r>
              <a:r>
                <a:rPr lang="en-US" sz="1800" b="0" i="0" dirty="0">
                  <a:solidFill>
                    <a:srgbClr val="000000"/>
                  </a:solidFill>
                  <a:latin typeface="Consolas" panose="020B0609020204030204" pitchFamily="49" charset="0"/>
                </a:rPr>
                <a:t>factorial(n):</a:t>
              </a:r>
              <a:br>
                <a:rPr lang="en-US" sz="1800" b="0" i="0" dirty="0">
                  <a:solidFill>
                    <a:srgbClr val="000000"/>
                  </a:solidFill>
                  <a:latin typeface="Consolas" panose="020B0609020204030204" pitchFamily="49" charset="0"/>
                </a:rPr>
              </a:br>
              <a:r>
                <a:rPr lang="en-US" sz="1800" b="0" i="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</a:t>
              </a:r>
              <a:r>
                <a:rPr lang="en-US" sz="1800" b="1" i="0" dirty="0">
                  <a:solidFill>
                    <a:srgbClr val="000080"/>
                  </a:solidFill>
                  <a:latin typeface="Consolas" panose="020B0609020204030204" pitchFamily="49" charset="0"/>
                </a:rPr>
                <a:t>if </a:t>
              </a:r>
              <a:r>
                <a:rPr lang="en-US" sz="1800" b="0" i="0" dirty="0">
                  <a:solidFill>
                    <a:srgbClr val="000080"/>
                  </a:solidFill>
                  <a:latin typeface="Consolas" panose="020B0609020204030204" pitchFamily="49" charset="0"/>
                </a:rPr>
                <a:t>type</a:t>
              </a:r>
              <a:r>
                <a:rPr lang="en-US" sz="1800" b="0" i="0" dirty="0">
                  <a:solidFill>
                    <a:srgbClr val="000000"/>
                  </a:solidFill>
                  <a:latin typeface="Consolas" panose="020B0609020204030204" pitchFamily="49" charset="0"/>
                </a:rPr>
                <a:t>(n) != </a:t>
              </a:r>
              <a:r>
                <a:rPr lang="en-US" sz="1800" b="0" i="0" dirty="0">
                  <a:solidFill>
                    <a:srgbClr val="000080"/>
                  </a:solidFill>
                  <a:latin typeface="Consolas" panose="020B0609020204030204" pitchFamily="49" charset="0"/>
                </a:rPr>
                <a:t>int</a:t>
              </a:r>
              <a:r>
                <a:rPr lang="en-US" sz="1800" b="0" i="0" dirty="0">
                  <a:solidFill>
                    <a:srgbClr val="000000"/>
                  </a:solidFill>
                  <a:latin typeface="Consolas" panose="020B0609020204030204" pitchFamily="49" charset="0"/>
                </a:rPr>
                <a:t>:</a:t>
              </a:r>
              <a:br>
                <a:rPr lang="en-US" sz="1800" b="0" i="0" dirty="0">
                  <a:solidFill>
                    <a:srgbClr val="000000"/>
                  </a:solidFill>
                  <a:latin typeface="Consolas" panose="020B0609020204030204" pitchFamily="49" charset="0"/>
                </a:rPr>
              </a:br>
              <a:r>
                <a:rPr lang="en-US" sz="1800" b="0" i="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    </a:t>
              </a:r>
              <a:r>
                <a:rPr lang="en-US" sz="1800" b="1" i="0" dirty="0">
                  <a:solidFill>
                    <a:srgbClr val="000080"/>
                  </a:solidFill>
                  <a:latin typeface="Consolas" panose="020B0609020204030204" pitchFamily="49" charset="0"/>
                </a:rPr>
                <a:t>raise </a:t>
              </a:r>
              <a:r>
                <a:rPr lang="en-US" sz="1800" b="0" i="0" dirty="0" err="1">
                  <a:solidFill>
                    <a:srgbClr val="000080"/>
                  </a:solidFill>
                  <a:latin typeface="Consolas" panose="020B0609020204030204" pitchFamily="49" charset="0"/>
                </a:rPr>
                <a:t>TypeError</a:t>
              </a:r>
              <a:r>
                <a:rPr lang="en-US" sz="1800" b="0" i="0" dirty="0">
                  <a:solidFill>
                    <a:srgbClr val="000000"/>
                  </a:solidFill>
                  <a:latin typeface="Consolas" panose="020B0609020204030204" pitchFamily="49" charset="0"/>
                </a:rPr>
                <a:t>(</a:t>
              </a:r>
              <a:r>
                <a:rPr lang="en-US" sz="1800" b="1" i="0" dirty="0">
                  <a:solidFill>
                    <a:srgbClr val="008080"/>
                  </a:solidFill>
                  <a:latin typeface="Consolas" panose="020B0609020204030204" pitchFamily="49" charset="0"/>
                </a:rPr>
                <a:t>"Input of factorial should be of type 'int'."</a:t>
              </a:r>
              <a:r>
                <a:rPr lang="en-US" sz="1800" b="0" i="0" dirty="0">
                  <a:solidFill>
                    <a:srgbClr val="000000"/>
                  </a:solidFill>
                  <a:latin typeface="Consolas" panose="020B0609020204030204" pitchFamily="49" charset="0"/>
                </a:rPr>
                <a:t>)</a:t>
              </a:r>
              <a:br>
                <a:rPr lang="en-US" sz="1800" b="0" i="0" dirty="0">
                  <a:solidFill>
                    <a:srgbClr val="000000"/>
                  </a:solidFill>
                  <a:latin typeface="Consolas" panose="020B0609020204030204" pitchFamily="49" charset="0"/>
                </a:rPr>
              </a:br>
              <a:r>
                <a:rPr lang="en-US" sz="1800" b="0" i="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</a:t>
              </a:r>
              <a:r>
                <a:rPr lang="en-US" sz="1800" b="1" i="0" dirty="0">
                  <a:solidFill>
                    <a:srgbClr val="000080"/>
                  </a:solidFill>
                  <a:latin typeface="Consolas" panose="020B0609020204030204" pitchFamily="49" charset="0"/>
                </a:rPr>
                <a:t>if </a:t>
              </a:r>
              <a:r>
                <a:rPr lang="en-US" sz="1800" b="0" i="0" dirty="0">
                  <a:solidFill>
                    <a:srgbClr val="000000"/>
                  </a:solidFill>
                  <a:latin typeface="Consolas" panose="020B0609020204030204" pitchFamily="49" charset="0"/>
                </a:rPr>
                <a:t>n == </a:t>
              </a:r>
              <a:r>
                <a:rPr lang="en-US" sz="1800" b="0" i="0" dirty="0">
                  <a:solidFill>
                    <a:srgbClr val="0000FF"/>
                  </a:solidFill>
                  <a:latin typeface="Consolas" panose="020B0609020204030204" pitchFamily="49" charset="0"/>
                </a:rPr>
                <a:t>0</a:t>
              </a:r>
              <a:r>
                <a:rPr lang="en-US" sz="1800" b="0" i="0" dirty="0">
                  <a:solidFill>
                    <a:srgbClr val="000000"/>
                  </a:solidFill>
                  <a:latin typeface="Consolas" panose="020B0609020204030204" pitchFamily="49" charset="0"/>
                </a:rPr>
                <a:t>:</a:t>
              </a:r>
              <a:br>
                <a:rPr lang="en-US" sz="1800" b="0" i="0" dirty="0">
                  <a:solidFill>
                    <a:srgbClr val="000000"/>
                  </a:solidFill>
                  <a:latin typeface="Consolas" panose="020B0609020204030204" pitchFamily="49" charset="0"/>
                </a:rPr>
              </a:br>
              <a:r>
                <a:rPr lang="en-US" sz="1800" b="0" i="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    </a:t>
              </a:r>
              <a:r>
                <a:rPr lang="en-US" sz="1800" b="1" i="0" dirty="0">
                  <a:solidFill>
                    <a:srgbClr val="000080"/>
                  </a:solidFill>
                  <a:latin typeface="Consolas" panose="020B0609020204030204" pitchFamily="49" charset="0"/>
                </a:rPr>
                <a:t>return </a:t>
              </a:r>
              <a:r>
                <a:rPr lang="en-US" sz="1800" b="0" i="0" dirty="0">
                  <a:solidFill>
                    <a:srgbClr val="0000FF"/>
                  </a:solidFill>
                  <a:latin typeface="Consolas" panose="020B0609020204030204" pitchFamily="49" charset="0"/>
                </a:rPr>
                <a:t>1</a:t>
              </a:r>
              <a:br>
                <a:rPr lang="en-US" sz="1800" b="0" i="0" dirty="0">
                  <a:solidFill>
                    <a:srgbClr val="0000FF"/>
                  </a:solidFill>
                  <a:latin typeface="Consolas" panose="020B0609020204030204" pitchFamily="49" charset="0"/>
                </a:rPr>
              </a:br>
              <a:r>
                <a:rPr lang="en-US" sz="1800" b="0" i="0" dirty="0">
                  <a:solidFill>
                    <a:srgbClr val="0000FF"/>
                  </a:solidFill>
                  <a:latin typeface="Consolas" panose="020B0609020204030204" pitchFamily="49" charset="0"/>
                </a:rPr>
                <a:t>    </a:t>
              </a:r>
              <a:r>
                <a:rPr lang="en-US" sz="1800" b="1" i="0" dirty="0">
                  <a:solidFill>
                    <a:srgbClr val="000080"/>
                  </a:solidFill>
                  <a:latin typeface="Consolas" panose="020B0609020204030204" pitchFamily="49" charset="0"/>
                </a:rPr>
                <a:t>return </a:t>
              </a:r>
              <a:r>
                <a:rPr lang="en-US" sz="1800" b="0" i="0" dirty="0">
                  <a:solidFill>
                    <a:srgbClr val="000000"/>
                  </a:solidFill>
                  <a:latin typeface="Consolas" panose="020B0609020204030204" pitchFamily="49" charset="0"/>
                </a:rPr>
                <a:t>n * factorial(n - </a:t>
              </a:r>
              <a:r>
                <a:rPr lang="en-US" sz="1800" b="0" i="0" dirty="0">
                  <a:solidFill>
                    <a:srgbClr val="0000FF"/>
                  </a:solidFill>
                  <a:latin typeface="Consolas" panose="020B0609020204030204" pitchFamily="49" charset="0"/>
                </a:rPr>
                <a:t>1</a:t>
              </a:r>
              <a:r>
                <a:rPr lang="en-US" sz="1800" b="0" i="0" dirty="0">
                  <a:solidFill>
                    <a:srgbClr val="000000"/>
                  </a:solidFill>
                  <a:latin typeface="Consolas" panose="020B0609020204030204" pitchFamily="49" charset="0"/>
                </a:rPr>
                <a:t>)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A5B3F33-43B6-44F1-90B0-FFA5EE936961}"/>
                </a:ext>
              </a:extLst>
            </p:cNvPr>
            <p:cNvSpPr txBox="1"/>
            <p:nvPr/>
          </p:nvSpPr>
          <p:spPr>
            <a:xfrm>
              <a:off x="1532447" y="1869273"/>
              <a:ext cx="7560000" cy="338554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r>
                <a:rPr lang="en-GB" sz="1600" i="1" dirty="0">
                  <a:latin typeface="Quicksand" panose="020B0604020202020204" charset="0"/>
                </a:rPr>
                <a:t>factorial.py</a:t>
              </a: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A2C672B3-4A9C-42F6-898E-71205A90F7F4}"/>
              </a:ext>
            </a:extLst>
          </p:cNvPr>
          <p:cNvSpPr txBox="1"/>
          <p:nvPr/>
        </p:nvSpPr>
        <p:spPr>
          <a:xfrm>
            <a:off x="10294200" y="2565958"/>
            <a:ext cx="9291600" cy="338554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GB" sz="1600" i="1" dirty="0">
                <a:latin typeface="Quicksand" panose="020B0604020202020204" charset="0"/>
              </a:rPr>
              <a:t>test_factorial.py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5E252FB-924B-4C2B-90C9-5016EFA99B72}"/>
              </a:ext>
            </a:extLst>
          </p:cNvPr>
          <p:cNvSpPr txBox="1"/>
          <p:nvPr/>
        </p:nvSpPr>
        <p:spPr>
          <a:xfrm>
            <a:off x="374851" y="1962732"/>
            <a:ext cx="18682407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GB" sz="2000" dirty="0">
                <a:latin typeface="Quicksand" panose="020B0604020202020204" charset="0"/>
              </a:rPr>
              <a:t>Test for expected exceptions 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19AF2B1-58D5-4351-8950-3D34E3C1A0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94200" y="2913540"/>
            <a:ext cx="9291600" cy="5355312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GB" sz="1800" b="1" i="0" dirty="0">
                <a:solidFill>
                  <a:srgbClr val="000080"/>
                </a:solidFill>
                <a:latin typeface="Consolas" panose="020B0609020204030204" pitchFamily="49" charset="0"/>
              </a:rPr>
              <a:t>import </a:t>
            </a:r>
            <a:r>
              <a:rPr lang="en-GB" sz="1800" b="0" i="0" dirty="0" err="1">
                <a:solidFill>
                  <a:srgbClr val="000000"/>
                </a:solidFill>
                <a:latin typeface="Consolas" panose="020B0609020204030204" pitchFamily="49" charset="0"/>
              </a:rPr>
              <a:t>pytest</a:t>
            </a:r>
            <a:endParaRPr lang="en-GB" sz="1800" b="0" i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GB" sz="1800" b="0" i="0" dirty="0">
              <a:solidFill>
                <a:srgbClr val="0000B2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GB" sz="1800" b="0" i="0" dirty="0">
              <a:solidFill>
                <a:srgbClr val="0000B2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sz="1800" b="0" i="0" dirty="0">
                <a:solidFill>
                  <a:srgbClr val="0000B2"/>
                </a:solidFill>
                <a:latin typeface="Consolas" panose="020B0609020204030204" pitchFamily="49" charset="0"/>
              </a:rPr>
              <a:t>@pytest.mark.parametrize</a:t>
            </a:r>
            <a:r>
              <a:rPr lang="en-GB" sz="1800" b="0" i="0" dirty="0">
                <a:solidFill>
                  <a:srgbClr val="000000"/>
                </a:solidFill>
                <a:latin typeface="Consolas" panose="020B0609020204030204" pitchFamily="49" charset="0"/>
              </a:rPr>
              <a:t>((</a:t>
            </a:r>
            <a:r>
              <a:rPr lang="en-GB" sz="1800" b="1" i="0" dirty="0">
                <a:solidFill>
                  <a:srgbClr val="008080"/>
                </a:solidFill>
                <a:latin typeface="Consolas" panose="020B0609020204030204" pitchFamily="49" charset="0"/>
              </a:rPr>
              <a:t>"n"</a:t>
            </a:r>
            <a:r>
              <a:rPr lang="en-GB" sz="1800" b="0" i="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GB" sz="1800" b="1" i="0" dirty="0">
                <a:solidFill>
                  <a:srgbClr val="008080"/>
                </a:solidFill>
                <a:latin typeface="Consolas" panose="020B0609020204030204" pitchFamily="49" charset="0"/>
              </a:rPr>
              <a:t>"expected"</a:t>
            </a:r>
            <a:r>
              <a:rPr lang="en-GB" sz="1800" b="0" i="0" dirty="0">
                <a:solidFill>
                  <a:srgbClr val="000000"/>
                </a:solidFill>
                <a:latin typeface="Consolas" panose="020B0609020204030204" pitchFamily="49" charset="0"/>
              </a:rPr>
              <a:t>),</a:t>
            </a:r>
            <a:r>
              <a:rPr lang="en-GB" sz="1800" dirty="0">
                <a:latin typeface="Consolas" panose="020B0609020204030204" pitchFamily="49" charset="0"/>
              </a:rPr>
              <a:t> </a:t>
            </a:r>
            <a:r>
              <a:rPr lang="en-GB" sz="1800" b="0" i="0" dirty="0">
                <a:solidFill>
                  <a:srgbClr val="000000"/>
                </a:solidFill>
                <a:latin typeface="Consolas" panose="020B0609020204030204" pitchFamily="49" charset="0"/>
              </a:rPr>
              <a:t>[(</a:t>
            </a:r>
            <a:r>
              <a:rPr lang="en-GB" sz="1800" b="0" i="0" dirty="0">
                <a:solidFill>
                  <a:srgbClr val="0000FF"/>
                </a:solidFill>
                <a:latin typeface="Consolas" panose="020B0609020204030204" pitchFamily="49" charset="0"/>
              </a:rPr>
              <a:t>1</a:t>
            </a:r>
            <a:r>
              <a:rPr lang="en-GB" sz="1800" b="0" i="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GB" sz="1800" b="0" i="0" dirty="0">
                <a:solidFill>
                  <a:srgbClr val="0000FF"/>
                </a:solidFill>
                <a:latin typeface="Consolas" panose="020B0609020204030204" pitchFamily="49" charset="0"/>
              </a:rPr>
              <a:t>1</a:t>
            </a:r>
            <a:r>
              <a:rPr lang="en-GB" sz="1800" b="0" i="0" dirty="0">
                <a:solidFill>
                  <a:srgbClr val="000000"/>
                </a:solidFill>
                <a:latin typeface="Consolas" panose="020B0609020204030204" pitchFamily="49" charset="0"/>
              </a:rPr>
              <a:t>),</a:t>
            </a:r>
            <a:r>
              <a:rPr lang="en-GB" sz="1800" dirty="0">
                <a:latin typeface="Consolas" panose="020B0609020204030204" pitchFamily="49" charset="0"/>
              </a:rPr>
              <a:t> </a:t>
            </a:r>
            <a:r>
              <a:rPr lang="en-GB" sz="1800" b="0" i="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800" b="0" i="0" dirty="0">
                <a:solidFill>
                  <a:srgbClr val="0000FF"/>
                </a:solidFill>
                <a:latin typeface="Consolas" panose="020B0609020204030204" pitchFamily="49" charset="0"/>
              </a:rPr>
              <a:t>3</a:t>
            </a:r>
            <a:r>
              <a:rPr lang="en-GB" sz="1800" b="0" i="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GB" sz="1800" b="0" i="0" dirty="0">
                <a:solidFill>
                  <a:srgbClr val="0000FF"/>
                </a:solidFill>
                <a:latin typeface="Consolas" panose="020B0609020204030204" pitchFamily="49" charset="0"/>
              </a:rPr>
              <a:t>6)</a:t>
            </a:r>
            <a:r>
              <a:rPr lang="en-GB" sz="1800" b="0" i="0" dirty="0">
                <a:solidFill>
                  <a:srgbClr val="000000"/>
                </a:solidFill>
                <a:latin typeface="Consolas" panose="020B0609020204030204" pitchFamily="49" charset="0"/>
              </a:rPr>
              <a:t>])</a:t>
            </a:r>
            <a:br>
              <a:rPr lang="en-GB" sz="1800" b="0" i="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GB" sz="1800" b="1" i="0" dirty="0">
                <a:solidFill>
                  <a:srgbClr val="000080"/>
                </a:solidFill>
                <a:latin typeface="Consolas" panose="020B0609020204030204" pitchFamily="49" charset="0"/>
              </a:rPr>
              <a:t>def </a:t>
            </a:r>
            <a:r>
              <a:rPr lang="en-GB" sz="1800" b="0" i="0" dirty="0" err="1">
                <a:solidFill>
                  <a:srgbClr val="000000"/>
                </a:solidFill>
                <a:latin typeface="Consolas" panose="020B0609020204030204" pitchFamily="49" charset="0"/>
              </a:rPr>
              <a:t>test_factorial</a:t>
            </a:r>
            <a:r>
              <a:rPr lang="en-GB" sz="1800" b="0" i="0" dirty="0">
                <a:solidFill>
                  <a:srgbClr val="000000"/>
                </a:solidFill>
                <a:latin typeface="Consolas" panose="020B0609020204030204" pitchFamily="49" charset="0"/>
              </a:rPr>
              <a:t>(n, expected):</a:t>
            </a:r>
            <a:br>
              <a:rPr lang="en-GB" sz="1800" b="0" i="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GB" sz="1800" b="0" i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i="0" dirty="0">
                <a:solidFill>
                  <a:srgbClr val="000080"/>
                </a:solidFill>
                <a:latin typeface="Consolas" panose="020B0609020204030204" pitchFamily="49" charset="0"/>
              </a:rPr>
              <a:t>assert </a:t>
            </a:r>
            <a:r>
              <a:rPr lang="en-GB" sz="1800" b="0" i="0" dirty="0">
                <a:solidFill>
                  <a:srgbClr val="000000"/>
                </a:solidFill>
                <a:latin typeface="Consolas" panose="020B0609020204030204" pitchFamily="49" charset="0"/>
              </a:rPr>
              <a:t>factorial(n) == expected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GB" sz="1800" dirty="0"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GB" sz="1800" dirty="0">
              <a:latin typeface="Consolas" panose="020B0609020204030204" pitchFamily="49" charset="0"/>
            </a:endParaRPr>
          </a:p>
          <a:p>
            <a:r>
              <a:rPr lang="en-US" sz="1800" b="1" i="0" dirty="0">
                <a:solidFill>
                  <a:srgbClr val="000080"/>
                </a:solidFill>
                <a:latin typeface="Consolas" panose="020B0609020204030204" pitchFamily="49" charset="0"/>
              </a:rPr>
              <a:t>def </a:t>
            </a:r>
            <a:r>
              <a:rPr lang="en-US" sz="1800" b="0" i="0" dirty="0">
                <a:solidFill>
                  <a:srgbClr val="000000"/>
                </a:solidFill>
                <a:latin typeface="Consolas" panose="020B0609020204030204" pitchFamily="49" charset="0"/>
              </a:rPr>
              <a:t>test_factorial_recursionerror():</a:t>
            </a:r>
            <a:br>
              <a:rPr lang="en-US" sz="1800" b="0" i="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800" b="0" i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b="1" i="0" dirty="0">
                <a:solidFill>
                  <a:srgbClr val="000080"/>
                </a:solidFill>
                <a:latin typeface="Consolas" panose="020B0609020204030204" pitchFamily="49" charset="0"/>
              </a:rPr>
              <a:t>with </a:t>
            </a:r>
            <a:r>
              <a:rPr lang="en-US" sz="1800" b="0" i="0" dirty="0">
                <a:solidFill>
                  <a:srgbClr val="000000"/>
                </a:solidFill>
                <a:latin typeface="Consolas" panose="020B0609020204030204" pitchFamily="49" charset="0"/>
              </a:rPr>
              <a:t>pytest.raises(</a:t>
            </a:r>
            <a:r>
              <a:rPr lang="en-US" sz="1800" b="0" i="0" dirty="0">
                <a:solidFill>
                  <a:srgbClr val="660099"/>
                </a:solidFill>
                <a:latin typeface="Consolas" panose="020B0609020204030204" pitchFamily="49" charset="0"/>
              </a:rPr>
              <a:t>expected_exception</a:t>
            </a:r>
            <a:r>
              <a:rPr lang="en-US" sz="1800" b="0" i="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sz="1800" b="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RecursionError</a:t>
            </a:r>
            <a:r>
              <a:rPr lang="en-US" sz="1800" b="0" i="0" dirty="0">
                <a:solidFill>
                  <a:srgbClr val="000000"/>
                </a:solidFill>
                <a:latin typeface="Consolas" panose="020B0609020204030204" pitchFamily="49" charset="0"/>
              </a:rPr>
              <a:t>):</a:t>
            </a:r>
            <a:br>
              <a:rPr lang="en-US" sz="1800" b="0" i="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800" b="0" i="0" dirty="0">
                <a:solidFill>
                  <a:srgbClr val="000000"/>
                </a:solidFill>
                <a:latin typeface="Consolas" panose="020B0609020204030204" pitchFamily="49" charset="0"/>
              </a:rPr>
              <a:t>        factorial(</a:t>
            </a:r>
            <a:r>
              <a:rPr lang="en-US" sz="1800" b="0" i="0" dirty="0">
                <a:solidFill>
                  <a:srgbClr val="0000FF"/>
                </a:solidFill>
                <a:latin typeface="Consolas" panose="020B0609020204030204" pitchFamily="49" charset="0"/>
              </a:rPr>
              <a:t>40000</a:t>
            </a:r>
            <a:r>
              <a:rPr lang="en-US" sz="1800" b="0" i="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GB" sz="1800" b="0" i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GB" sz="1800" b="0" i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b="0" i="0" dirty="0">
                <a:solidFill>
                  <a:srgbClr val="0000B2"/>
                </a:solidFill>
                <a:latin typeface="Consolas" panose="020B0609020204030204" pitchFamily="49" charset="0"/>
              </a:rPr>
              <a:t>@pytest.mark.parametrize</a:t>
            </a:r>
            <a:r>
              <a:rPr lang="en-US" sz="1800" b="0" i="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b="1" i="0" dirty="0">
                <a:solidFill>
                  <a:srgbClr val="008080"/>
                </a:solidFill>
                <a:latin typeface="Consolas" panose="020B0609020204030204" pitchFamily="49" charset="0"/>
              </a:rPr>
              <a:t>"n"</a:t>
            </a:r>
            <a:r>
              <a:rPr lang="en-US" sz="1800" b="0" i="0" dirty="0">
                <a:solidFill>
                  <a:srgbClr val="000000"/>
                </a:solidFill>
                <a:latin typeface="Consolas" panose="020B0609020204030204" pitchFamily="49" charset="0"/>
              </a:rPr>
              <a:t>, [</a:t>
            </a:r>
            <a:r>
              <a:rPr lang="en-US" sz="1800" b="0" i="0" dirty="0">
                <a:solidFill>
                  <a:srgbClr val="0000FF"/>
                </a:solidFill>
                <a:latin typeface="Consolas" panose="020B0609020204030204" pitchFamily="49" charset="0"/>
              </a:rPr>
              <a:t>0.4</a:t>
            </a:r>
            <a:r>
              <a:rPr lang="en-US" sz="1800" b="0" i="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800" b="1" i="0" dirty="0">
                <a:solidFill>
                  <a:srgbClr val="008080"/>
                </a:solidFill>
                <a:latin typeface="Consolas" panose="020B0609020204030204" pitchFamily="49" charset="0"/>
              </a:rPr>
              <a:t>"hallo"</a:t>
            </a:r>
            <a:r>
              <a:rPr lang="en-US" sz="1800" b="0" i="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800" b="1" i="0" dirty="0">
                <a:solidFill>
                  <a:srgbClr val="000080"/>
                </a:solidFill>
                <a:latin typeface="Consolas" panose="020B0609020204030204" pitchFamily="49" charset="0"/>
              </a:rPr>
              <a:t>True</a:t>
            </a:r>
            <a:r>
              <a:rPr lang="en-US" sz="1800" b="0" i="0" dirty="0">
                <a:solidFill>
                  <a:srgbClr val="000000"/>
                </a:solidFill>
                <a:latin typeface="Consolas" panose="020B0609020204030204" pitchFamily="49" charset="0"/>
              </a:rPr>
              <a:t>])</a:t>
            </a:r>
            <a:br>
              <a:rPr lang="en-US" sz="1800" b="0" i="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800" b="1" i="0" dirty="0">
                <a:solidFill>
                  <a:srgbClr val="000080"/>
                </a:solidFill>
                <a:latin typeface="Consolas" panose="020B0609020204030204" pitchFamily="49" charset="0"/>
              </a:rPr>
              <a:t>def </a:t>
            </a:r>
            <a:r>
              <a:rPr lang="en-US" sz="1800" b="0" i="0" dirty="0" err="1">
                <a:solidFill>
                  <a:srgbClr val="000000"/>
                </a:solidFill>
                <a:latin typeface="Consolas" panose="020B0609020204030204" pitchFamily="49" charset="0"/>
              </a:rPr>
              <a:t>test_factorial_type</a:t>
            </a:r>
            <a:r>
              <a:rPr lang="en-US" sz="1800" b="0" i="0" dirty="0">
                <a:solidFill>
                  <a:srgbClr val="000000"/>
                </a:solidFill>
                <a:latin typeface="Consolas" panose="020B0609020204030204" pitchFamily="49" charset="0"/>
              </a:rPr>
              <a:t>(n):</a:t>
            </a:r>
            <a:br>
              <a:rPr lang="en-US" sz="1800" b="0" i="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800" b="0" i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b="1" i="0" dirty="0">
                <a:solidFill>
                  <a:srgbClr val="000080"/>
                </a:solidFill>
                <a:latin typeface="Consolas" panose="020B0609020204030204" pitchFamily="49" charset="0"/>
              </a:rPr>
              <a:t>with </a:t>
            </a:r>
            <a:r>
              <a:rPr lang="en-US" sz="1800" b="0" i="0" dirty="0">
                <a:solidFill>
                  <a:srgbClr val="000000"/>
                </a:solidFill>
                <a:latin typeface="Consolas" panose="020B0609020204030204" pitchFamily="49" charset="0"/>
              </a:rPr>
              <a:t>pytest.raises(</a:t>
            </a:r>
            <a:r>
              <a:rPr lang="en-US" sz="1800" b="0" i="0" dirty="0">
                <a:solidFill>
                  <a:srgbClr val="660099"/>
                </a:solidFill>
                <a:latin typeface="Consolas" panose="020B0609020204030204" pitchFamily="49" charset="0"/>
              </a:rPr>
              <a:t>expected_exception</a:t>
            </a:r>
            <a:r>
              <a:rPr lang="en-US" sz="1800" b="0" i="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sz="1800" b="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TypeError</a:t>
            </a:r>
            <a:r>
              <a:rPr lang="en-US" sz="1800" b="0" i="0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en-US" sz="1800" b="1" i="0" dirty="0">
                <a:solidFill>
                  <a:srgbClr val="000080"/>
                </a:solidFill>
                <a:latin typeface="Consolas" panose="020B0609020204030204" pitchFamily="49" charset="0"/>
              </a:rPr>
              <a:t>as </a:t>
            </a:r>
            <a:r>
              <a:rPr lang="en-US" sz="1800" b="0" i="0" dirty="0" err="1">
                <a:solidFill>
                  <a:srgbClr val="000000"/>
                </a:solidFill>
                <a:latin typeface="Consolas" panose="020B0609020204030204" pitchFamily="49" charset="0"/>
              </a:rPr>
              <a:t>exception_info</a:t>
            </a:r>
            <a:r>
              <a:rPr lang="en-US" sz="1800" b="0" i="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br>
              <a:rPr lang="en-US" sz="1800" b="0" i="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800" b="0" i="0" dirty="0">
                <a:solidFill>
                  <a:srgbClr val="000000"/>
                </a:solidFill>
                <a:latin typeface="Consolas" panose="020B0609020204030204" pitchFamily="49" charset="0"/>
              </a:rPr>
              <a:t>        factorial(n)</a:t>
            </a:r>
            <a:br>
              <a:rPr lang="en-US" sz="1800" b="0" i="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800" b="0" i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b="1" i="0" dirty="0">
                <a:solidFill>
                  <a:srgbClr val="000080"/>
                </a:solidFill>
                <a:latin typeface="Consolas" panose="020B0609020204030204" pitchFamily="49" charset="0"/>
              </a:rPr>
              <a:t>assert </a:t>
            </a:r>
            <a:r>
              <a:rPr lang="en-US" sz="1800" b="1" i="0" dirty="0">
                <a:solidFill>
                  <a:srgbClr val="008080"/>
                </a:solidFill>
                <a:latin typeface="Consolas" panose="020B0609020204030204" pitchFamily="49" charset="0"/>
              </a:rPr>
              <a:t>"int" </a:t>
            </a:r>
            <a:r>
              <a:rPr lang="en-US" sz="1800" b="1" i="0" dirty="0">
                <a:solidFill>
                  <a:srgbClr val="000080"/>
                </a:solidFill>
                <a:latin typeface="Consolas" panose="020B0609020204030204" pitchFamily="49" charset="0"/>
              </a:rPr>
              <a:t>in </a:t>
            </a:r>
            <a:r>
              <a:rPr lang="en-US" sz="1800" b="0" i="0" dirty="0">
                <a:solidFill>
                  <a:srgbClr val="000080"/>
                </a:solidFill>
                <a:latin typeface="Consolas" panose="020B0609020204030204" pitchFamily="49" charset="0"/>
              </a:rPr>
              <a:t>str</a:t>
            </a:r>
            <a:r>
              <a:rPr lang="en-US" sz="1800" b="0" i="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b="0" i="0" dirty="0" err="1">
                <a:solidFill>
                  <a:srgbClr val="000000"/>
                </a:solidFill>
                <a:latin typeface="Consolas" panose="020B0609020204030204" pitchFamily="49" charset="0"/>
              </a:rPr>
              <a:t>exception_info.value</a:t>
            </a:r>
            <a:r>
              <a:rPr lang="en-US" sz="1800" b="0" i="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25816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56"/>
          <p:cNvSpPr txBox="1">
            <a:spLocks noGrp="1"/>
          </p:cNvSpPr>
          <p:nvPr>
            <p:ph type="ftr" idx="11"/>
          </p:nvPr>
        </p:nvSpPr>
        <p:spPr>
          <a:xfrm>
            <a:off x="2340000" y="10602000"/>
            <a:ext cx="1080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3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Testing for Data Science</a:t>
            </a:r>
            <a:endParaRPr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99E323-87D3-4292-B306-713B618839DE}"/>
              </a:ext>
            </a:extLst>
          </p:cNvPr>
          <p:cNvSpPr txBox="1"/>
          <p:nvPr/>
        </p:nvSpPr>
        <p:spPr>
          <a:xfrm>
            <a:off x="2172528" y="555292"/>
            <a:ext cx="3600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b="1" dirty="0">
                <a:solidFill>
                  <a:srgbClr val="00B9AD"/>
                </a:solidFill>
                <a:latin typeface="Quicksand"/>
                <a:sym typeface="Quicksand"/>
              </a:rPr>
              <a:t>Fixtures</a:t>
            </a:r>
            <a:endParaRPr lang="en-GB" sz="2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43ACA8-03B6-494A-97AF-3C564956DE23}"/>
              </a:ext>
            </a:extLst>
          </p:cNvPr>
          <p:cNvSpPr txBox="1"/>
          <p:nvPr/>
        </p:nvSpPr>
        <p:spPr>
          <a:xfrm>
            <a:off x="4968002" y="347350"/>
            <a:ext cx="3600000" cy="731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5" indent="0" rtl="0">
              <a:lnSpc>
                <a:spcPct val="171428"/>
              </a:lnSpc>
              <a:spcBef>
                <a:spcPts val="0"/>
              </a:spcBef>
              <a:spcAft>
                <a:spcPts val="0"/>
              </a:spcAft>
              <a:buClr>
                <a:srgbClr val="0C2749"/>
              </a:buClr>
              <a:buSzPts val="1820"/>
              <a:buNone/>
            </a:pPr>
            <a:r>
              <a:rPr lang="en-GB" sz="2800" b="1" dirty="0">
                <a:solidFill>
                  <a:srgbClr val="00B9AD"/>
                </a:solidFill>
                <a:latin typeface="Quicksand"/>
                <a:sym typeface="Quicksand"/>
              </a:rPr>
              <a:t>Marks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EB4ABE-B03A-4C08-98C3-0F1292B582C5}"/>
              </a:ext>
            </a:extLst>
          </p:cNvPr>
          <p:cNvSpPr txBox="1"/>
          <p:nvPr/>
        </p:nvSpPr>
        <p:spPr>
          <a:xfrm>
            <a:off x="7649176" y="555292"/>
            <a:ext cx="3600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b="1" dirty="0">
                <a:solidFill>
                  <a:srgbClr val="00B9AD"/>
                </a:solidFill>
                <a:latin typeface="Quicksand"/>
                <a:sym typeface="Quicksand"/>
              </a:rPr>
              <a:t>Parametrize</a:t>
            </a:r>
            <a:endParaRPr lang="en-GB" sz="2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797BA1-74C3-4CB3-B6E1-96E27A746EC9}"/>
              </a:ext>
            </a:extLst>
          </p:cNvPr>
          <p:cNvSpPr txBox="1"/>
          <p:nvPr/>
        </p:nvSpPr>
        <p:spPr>
          <a:xfrm>
            <a:off x="11340000" y="347350"/>
            <a:ext cx="3600000" cy="731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5" indent="0" rtl="0">
              <a:lnSpc>
                <a:spcPct val="171428"/>
              </a:lnSpc>
              <a:spcBef>
                <a:spcPts val="0"/>
              </a:spcBef>
              <a:spcAft>
                <a:spcPts val="0"/>
              </a:spcAft>
              <a:buClr>
                <a:srgbClr val="0C2749"/>
              </a:buClr>
              <a:buSzPts val="1820"/>
              <a:buNone/>
            </a:pPr>
            <a:r>
              <a:rPr lang="en-GB" sz="2800" b="1" dirty="0">
                <a:solidFill>
                  <a:srgbClr val="00B9AD"/>
                </a:solidFill>
                <a:latin typeface="Quicksand"/>
                <a:sym typeface="Quicksand"/>
              </a:rPr>
              <a:t>Error handling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30BF3D-CBFA-489D-AAAF-CBEF3CE987A1}"/>
              </a:ext>
            </a:extLst>
          </p:cNvPr>
          <p:cNvSpPr txBox="1"/>
          <p:nvPr/>
        </p:nvSpPr>
        <p:spPr>
          <a:xfrm>
            <a:off x="14802223" y="347350"/>
            <a:ext cx="3600000" cy="731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5" indent="0" rtl="0">
              <a:lnSpc>
                <a:spcPct val="171428"/>
              </a:lnSpc>
              <a:spcBef>
                <a:spcPts val="0"/>
              </a:spcBef>
              <a:spcAft>
                <a:spcPts val="0"/>
              </a:spcAft>
              <a:buClr>
                <a:srgbClr val="0C2749"/>
              </a:buClr>
              <a:buSzPts val="1820"/>
              <a:buNone/>
            </a:pPr>
            <a:r>
              <a:rPr lang="en-GB" sz="2800" b="1" dirty="0">
                <a:solidFill>
                  <a:srgbClr val="00B9AD"/>
                </a:solidFill>
                <a:latin typeface="Quicksand"/>
                <a:sym typeface="Quicksand"/>
              </a:rPr>
              <a:t>Temporary paths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D7129FE-1180-44B3-90EA-65F23F6F6D2A}"/>
              </a:ext>
            </a:extLst>
          </p:cNvPr>
          <p:cNvGrpSpPr/>
          <p:nvPr/>
        </p:nvGrpSpPr>
        <p:grpSpPr>
          <a:xfrm>
            <a:off x="11392419" y="1161556"/>
            <a:ext cx="2556000" cy="63006"/>
            <a:chOff x="1485900" y="2038350"/>
            <a:chExt cx="2266950" cy="76200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3B3202E-4648-445C-90F8-A05DEC460EF5}"/>
                </a:ext>
              </a:extLst>
            </p:cNvPr>
            <p:cNvCxnSpPr>
              <a:cxnSpLocks/>
            </p:cNvCxnSpPr>
            <p:nvPr/>
          </p:nvCxnSpPr>
          <p:spPr>
            <a:xfrm>
              <a:off x="1485900" y="2038350"/>
              <a:ext cx="0" cy="76200"/>
            </a:xfrm>
            <a:prstGeom prst="line">
              <a:avLst/>
            </a:prstGeom>
            <a:ln w="28575" cap="rnd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9FD05794-AFFD-42EF-934C-5B4CF447316A}"/>
                </a:ext>
              </a:extLst>
            </p:cNvPr>
            <p:cNvCxnSpPr>
              <a:cxnSpLocks/>
            </p:cNvCxnSpPr>
            <p:nvPr/>
          </p:nvCxnSpPr>
          <p:spPr>
            <a:xfrm>
              <a:off x="3752850" y="2038350"/>
              <a:ext cx="0" cy="76200"/>
            </a:xfrm>
            <a:prstGeom prst="line">
              <a:avLst/>
            </a:prstGeom>
            <a:ln w="28575" cap="rnd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88E49A9B-C602-49EC-BD08-EC256825DB71}"/>
                </a:ext>
              </a:extLst>
            </p:cNvPr>
            <p:cNvCxnSpPr>
              <a:cxnSpLocks/>
            </p:cNvCxnSpPr>
            <p:nvPr/>
          </p:nvCxnSpPr>
          <p:spPr>
            <a:xfrm>
              <a:off x="1485900" y="2114550"/>
              <a:ext cx="2266950" cy="0"/>
            </a:xfrm>
            <a:prstGeom prst="line">
              <a:avLst/>
            </a:prstGeom>
            <a:ln w="28575" cap="rnd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F1A6DBE-51DC-4AF3-B95D-67498C6D17C3}"/>
              </a:ext>
            </a:extLst>
          </p:cNvPr>
          <p:cNvGrpSpPr/>
          <p:nvPr/>
        </p:nvGrpSpPr>
        <p:grpSpPr>
          <a:xfrm>
            <a:off x="374851" y="2565958"/>
            <a:ext cx="9291600" cy="2665460"/>
            <a:chOff x="1532447" y="1869273"/>
            <a:chExt cx="7560000" cy="2665460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8C9378ED-1194-4E33-9BFC-12A9D4B1D6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2447" y="2226409"/>
              <a:ext cx="7560000" cy="2308324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en-US" sz="1800" b="1" i="0" dirty="0">
                <a:solidFill>
                  <a:srgbClr val="000080"/>
                </a:solidFill>
                <a:latin typeface="Consolas" panose="020B0609020204030204" pitchFamily="49" charset="0"/>
              </a:endParaRPr>
            </a:p>
            <a:p>
              <a:r>
                <a:rPr lang="en-US" sz="1800" b="1" i="0" dirty="0">
                  <a:solidFill>
                    <a:srgbClr val="000080"/>
                  </a:solidFill>
                  <a:latin typeface="Consolas" panose="020B0609020204030204" pitchFamily="49" charset="0"/>
                </a:rPr>
                <a:t>def </a:t>
              </a:r>
              <a:r>
                <a:rPr lang="en-US" sz="1800" b="0" i="0" dirty="0">
                  <a:solidFill>
                    <a:srgbClr val="000000"/>
                  </a:solidFill>
                  <a:latin typeface="Consolas" panose="020B0609020204030204" pitchFamily="49" charset="0"/>
                </a:rPr>
                <a:t>factorial(n):</a:t>
              </a:r>
              <a:br>
                <a:rPr lang="en-US" sz="1800" b="0" i="0" dirty="0">
                  <a:solidFill>
                    <a:srgbClr val="000000"/>
                  </a:solidFill>
                  <a:latin typeface="Consolas" panose="020B0609020204030204" pitchFamily="49" charset="0"/>
                </a:rPr>
              </a:br>
              <a:r>
                <a:rPr lang="en-US" sz="1800" b="0" i="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</a:t>
              </a:r>
              <a:r>
                <a:rPr lang="en-US" sz="1800" b="1" i="0" dirty="0">
                  <a:solidFill>
                    <a:srgbClr val="000080"/>
                  </a:solidFill>
                  <a:latin typeface="Consolas" panose="020B0609020204030204" pitchFamily="49" charset="0"/>
                </a:rPr>
                <a:t>if </a:t>
              </a:r>
              <a:r>
                <a:rPr lang="en-US" sz="1800" b="0" i="0" dirty="0">
                  <a:solidFill>
                    <a:srgbClr val="000080"/>
                  </a:solidFill>
                  <a:latin typeface="Consolas" panose="020B0609020204030204" pitchFamily="49" charset="0"/>
                </a:rPr>
                <a:t>type</a:t>
              </a:r>
              <a:r>
                <a:rPr lang="en-US" sz="1800" b="0" i="0" dirty="0">
                  <a:solidFill>
                    <a:srgbClr val="000000"/>
                  </a:solidFill>
                  <a:latin typeface="Consolas" panose="020B0609020204030204" pitchFamily="49" charset="0"/>
                </a:rPr>
                <a:t>(n) != </a:t>
              </a:r>
              <a:r>
                <a:rPr lang="en-US" sz="1800" b="0" i="0" dirty="0">
                  <a:solidFill>
                    <a:srgbClr val="000080"/>
                  </a:solidFill>
                  <a:latin typeface="Consolas" panose="020B0609020204030204" pitchFamily="49" charset="0"/>
                </a:rPr>
                <a:t>int</a:t>
              </a:r>
              <a:r>
                <a:rPr lang="en-US" sz="1800" b="0" i="0" dirty="0">
                  <a:solidFill>
                    <a:srgbClr val="000000"/>
                  </a:solidFill>
                  <a:latin typeface="Consolas" panose="020B0609020204030204" pitchFamily="49" charset="0"/>
                </a:rPr>
                <a:t>:</a:t>
              </a:r>
              <a:br>
                <a:rPr lang="en-US" sz="1800" b="0" i="0" dirty="0">
                  <a:solidFill>
                    <a:srgbClr val="000000"/>
                  </a:solidFill>
                  <a:latin typeface="Consolas" panose="020B0609020204030204" pitchFamily="49" charset="0"/>
                </a:rPr>
              </a:br>
              <a:r>
                <a:rPr lang="en-US" sz="1800" b="0" i="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    </a:t>
              </a:r>
              <a:r>
                <a:rPr lang="en-US" sz="1800" b="1" i="0" dirty="0">
                  <a:solidFill>
                    <a:srgbClr val="000080"/>
                  </a:solidFill>
                  <a:latin typeface="Consolas" panose="020B0609020204030204" pitchFamily="49" charset="0"/>
                </a:rPr>
                <a:t>raise </a:t>
              </a:r>
              <a:r>
                <a:rPr lang="en-US" sz="1800" b="0" i="0" dirty="0" err="1">
                  <a:solidFill>
                    <a:srgbClr val="000080"/>
                  </a:solidFill>
                  <a:latin typeface="Consolas" panose="020B0609020204030204" pitchFamily="49" charset="0"/>
                </a:rPr>
                <a:t>TypeError</a:t>
              </a:r>
              <a:r>
                <a:rPr lang="en-US" sz="1800" b="0" i="0" dirty="0">
                  <a:solidFill>
                    <a:srgbClr val="000000"/>
                  </a:solidFill>
                  <a:latin typeface="Consolas" panose="020B0609020204030204" pitchFamily="49" charset="0"/>
                </a:rPr>
                <a:t>(</a:t>
              </a:r>
              <a:r>
                <a:rPr lang="en-US" sz="1800" b="1" i="0" dirty="0">
                  <a:solidFill>
                    <a:srgbClr val="008080"/>
                  </a:solidFill>
                  <a:latin typeface="Consolas" panose="020B0609020204030204" pitchFamily="49" charset="0"/>
                </a:rPr>
                <a:t>"Input of factorial should be of type 'int'."</a:t>
              </a:r>
              <a:r>
                <a:rPr lang="en-US" sz="1800" b="0" i="0" dirty="0">
                  <a:solidFill>
                    <a:srgbClr val="000000"/>
                  </a:solidFill>
                  <a:latin typeface="Consolas" panose="020B0609020204030204" pitchFamily="49" charset="0"/>
                </a:rPr>
                <a:t>)</a:t>
              </a:r>
              <a:br>
                <a:rPr lang="en-US" sz="1800" b="0" i="0" dirty="0">
                  <a:solidFill>
                    <a:srgbClr val="000000"/>
                  </a:solidFill>
                  <a:latin typeface="Consolas" panose="020B0609020204030204" pitchFamily="49" charset="0"/>
                </a:rPr>
              </a:br>
              <a:r>
                <a:rPr lang="en-US" sz="1800" b="0" i="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</a:t>
              </a:r>
              <a:r>
                <a:rPr lang="en-US" sz="1800" b="1" i="0" dirty="0">
                  <a:solidFill>
                    <a:srgbClr val="000080"/>
                  </a:solidFill>
                  <a:latin typeface="Consolas" panose="020B0609020204030204" pitchFamily="49" charset="0"/>
                </a:rPr>
                <a:t>if </a:t>
              </a:r>
              <a:r>
                <a:rPr lang="en-US" sz="1800" b="0" i="0" dirty="0">
                  <a:solidFill>
                    <a:srgbClr val="000000"/>
                  </a:solidFill>
                  <a:latin typeface="Consolas" panose="020B0609020204030204" pitchFamily="49" charset="0"/>
                </a:rPr>
                <a:t>n == </a:t>
              </a:r>
              <a:r>
                <a:rPr lang="en-US" sz="1800" b="0" i="0" dirty="0">
                  <a:solidFill>
                    <a:srgbClr val="0000FF"/>
                  </a:solidFill>
                  <a:latin typeface="Consolas" panose="020B0609020204030204" pitchFamily="49" charset="0"/>
                </a:rPr>
                <a:t>0</a:t>
              </a:r>
              <a:r>
                <a:rPr lang="en-US" sz="1800" b="0" i="0" dirty="0">
                  <a:solidFill>
                    <a:srgbClr val="000000"/>
                  </a:solidFill>
                  <a:latin typeface="Consolas" panose="020B0609020204030204" pitchFamily="49" charset="0"/>
                </a:rPr>
                <a:t>:</a:t>
              </a:r>
              <a:br>
                <a:rPr lang="en-US" sz="1800" b="0" i="0" dirty="0">
                  <a:solidFill>
                    <a:srgbClr val="000000"/>
                  </a:solidFill>
                  <a:latin typeface="Consolas" panose="020B0609020204030204" pitchFamily="49" charset="0"/>
                </a:rPr>
              </a:br>
              <a:r>
                <a:rPr lang="en-US" sz="1800" b="0" i="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    </a:t>
              </a:r>
              <a:r>
                <a:rPr lang="en-US" sz="1800" b="1" i="0" dirty="0">
                  <a:solidFill>
                    <a:srgbClr val="000080"/>
                  </a:solidFill>
                  <a:latin typeface="Consolas" panose="020B0609020204030204" pitchFamily="49" charset="0"/>
                </a:rPr>
                <a:t>return </a:t>
              </a:r>
              <a:r>
                <a:rPr lang="en-US" sz="1800" b="0" i="0" dirty="0">
                  <a:solidFill>
                    <a:srgbClr val="0000FF"/>
                  </a:solidFill>
                  <a:latin typeface="Consolas" panose="020B0609020204030204" pitchFamily="49" charset="0"/>
                </a:rPr>
                <a:t>1</a:t>
              </a:r>
              <a:br>
                <a:rPr lang="en-US" sz="1800" b="0" i="0" dirty="0">
                  <a:solidFill>
                    <a:srgbClr val="0000FF"/>
                  </a:solidFill>
                  <a:latin typeface="Consolas" panose="020B0609020204030204" pitchFamily="49" charset="0"/>
                </a:rPr>
              </a:br>
              <a:r>
                <a:rPr lang="en-US" sz="1800" b="0" i="0" dirty="0">
                  <a:solidFill>
                    <a:srgbClr val="0000FF"/>
                  </a:solidFill>
                  <a:latin typeface="Consolas" panose="020B0609020204030204" pitchFamily="49" charset="0"/>
                </a:rPr>
                <a:t>    </a:t>
              </a:r>
              <a:r>
                <a:rPr lang="en-US" sz="1800" b="1" i="0" dirty="0">
                  <a:solidFill>
                    <a:srgbClr val="000080"/>
                  </a:solidFill>
                  <a:latin typeface="Consolas" panose="020B0609020204030204" pitchFamily="49" charset="0"/>
                </a:rPr>
                <a:t>return </a:t>
              </a:r>
              <a:r>
                <a:rPr lang="en-US" sz="1800" b="0" i="0" dirty="0">
                  <a:solidFill>
                    <a:srgbClr val="000000"/>
                  </a:solidFill>
                  <a:latin typeface="Consolas" panose="020B0609020204030204" pitchFamily="49" charset="0"/>
                </a:rPr>
                <a:t>n * factorial(n - </a:t>
              </a:r>
              <a:r>
                <a:rPr lang="en-US" sz="1800" b="0" i="0" dirty="0">
                  <a:solidFill>
                    <a:srgbClr val="0000FF"/>
                  </a:solidFill>
                  <a:latin typeface="Consolas" panose="020B0609020204030204" pitchFamily="49" charset="0"/>
                </a:rPr>
                <a:t>1</a:t>
              </a:r>
              <a:r>
                <a:rPr lang="en-US" sz="1800" b="0" i="0" dirty="0">
                  <a:solidFill>
                    <a:srgbClr val="000000"/>
                  </a:solidFill>
                  <a:latin typeface="Consolas" panose="020B0609020204030204" pitchFamily="49" charset="0"/>
                </a:rPr>
                <a:t>)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A5B3F33-43B6-44F1-90B0-FFA5EE936961}"/>
                </a:ext>
              </a:extLst>
            </p:cNvPr>
            <p:cNvSpPr txBox="1"/>
            <p:nvPr/>
          </p:nvSpPr>
          <p:spPr>
            <a:xfrm>
              <a:off x="1532447" y="1869273"/>
              <a:ext cx="7560000" cy="338554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r>
                <a:rPr lang="en-GB" sz="1600" i="1" dirty="0">
                  <a:latin typeface="Quicksand" panose="020B0604020202020204" charset="0"/>
                </a:rPr>
                <a:t>factorial.py</a:t>
              </a: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A2C672B3-4A9C-42F6-898E-71205A90F7F4}"/>
              </a:ext>
            </a:extLst>
          </p:cNvPr>
          <p:cNvSpPr txBox="1"/>
          <p:nvPr/>
        </p:nvSpPr>
        <p:spPr>
          <a:xfrm>
            <a:off x="10294200" y="2565958"/>
            <a:ext cx="9291600" cy="338554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GB" sz="1600" i="1" dirty="0">
                <a:latin typeface="Quicksand" panose="020B0604020202020204" charset="0"/>
              </a:rPr>
              <a:t>test_factorial.py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5E252FB-924B-4C2B-90C9-5016EFA99B72}"/>
              </a:ext>
            </a:extLst>
          </p:cNvPr>
          <p:cNvSpPr txBox="1"/>
          <p:nvPr/>
        </p:nvSpPr>
        <p:spPr>
          <a:xfrm>
            <a:off x="374851" y="1962732"/>
            <a:ext cx="18682407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GB" sz="2000" dirty="0">
                <a:latin typeface="Quicksand" panose="020B0604020202020204" charset="0"/>
              </a:rPr>
              <a:t>Test for expected exceptions 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19AF2B1-58D5-4351-8950-3D34E3C1A0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94200" y="2913540"/>
            <a:ext cx="9291600" cy="6740307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GB" sz="1800" b="1" i="0" dirty="0">
                <a:solidFill>
                  <a:srgbClr val="000080"/>
                </a:solidFill>
                <a:latin typeface="Consolas" panose="020B0609020204030204" pitchFamily="49" charset="0"/>
              </a:rPr>
              <a:t>import </a:t>
            </a:r>
            <a:r>
              <a:rPr lang="en-GB" sz="1800" b="0" i="0" dirty="0" err="1">
                <a:solidFill>
                  <a:srgbClr val="000000"/>
                </a:solidFill>
                <a:latin typeface="Consolas" panose="020B0609020204030204" pitchFamily="49" charset="0"/>
              </a:rPr>
              <a:t>pytest</a:t>
            </a:r>
            <a:endParaRPr lang="en-GB" sz="1800" b="0" i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GB" sz="1800" b="0" i="0" dirty="0">
              <a:solidFill>
                <a:srgbClr val="0000B2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GB" sz="1800" b="0" i="0" dirty="0">
              <a:solidFill>
                <a:srgbClr val="0000B2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sz="1800" b="0" i="0" dirty="0">
                <a:solidFill>
                  <a:srgbClr val="0000B2"/>
                </a:solidFill>
                <a:latin typeface="Consolas" panose="020B0609020204030204" pitchFamily="49" charset="0"/>
              </a:rPr>
              <a:t>@pytest.mark.parametrize</a:t>
            </a:r>
            <a:r>
              <a:rPr lang="en-GB" sz="1800" b="0" i="0" dirty="0">
                <a:solidFill>
                  <a:srgbClr val="000000"/>
                </a:solidFill>
                <a:latin typeface="Consolas" panose="020B0609020204030204" pitchFamily="49" charset="0"/>
              </a:rPr>
              <a:t>((</a:t>
            </a:r>
            <a:r>
              <a:rPr lang="en-GB" sz="1800" b="1" i="0" dirty="0">
                <a:solidFill>
                  <a:srgbClr val="008080"/>
                </a:solidFill>
                <a:latin typeface="Consolas" panose="020B0609020204030204" pitchFamily="49" charset="0"/>
              </a:rPr>
              <a:t>"n"</a:t>
            </a:r>
            <a:r>
              <a:rPr lang="en-GB" sz="1800" b="0" i="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GB" sz="1800" b="1" i="0" dirty="0">
                <a:solidFill>
                  <a:srgbClr val="008080"/>
                </a:solidFill>
                <a:latin typeface="Consolas" panose="020B0609020204030204" pitchFamily="49" charset="0"/>
              </a:rPr>
              <a:t>"expected"</a:t>
            </a:r>
            <a:r>
              <a:rPr lang="en-GB" sz="1800" b="0" i="0" dirty="0">
                <a:solidFill>
                  <a:srgbClr val="000000"/>
                </a:solidFill>
                <a:latin typeface="Consolas" panose="020B0609020204030204" pitchFamily="49" charset="0"/>
              </a:rPr>
              <a:t>),</a:t>
            </a:r>
            <a:r>
              <a:rPr lang="en-GB" sz="1800" dirty="0">
                <a:latin typeface="Consolas" panose="020B0609020204030204" pitchFamily="49" charset="0"/>
              </a:rPr>
              <a:t> </a:t>
            </a:r>
            <a:r>
              <a:rPr lang="en-GB" sz="1800" b="0" i="0" dirty="0">
                <a:solidFill>
                  <a:srgbClr val="000000"/>
                </a:solidFill>
                <a:latin typeface="Consolas" panose="020B0609020204030204" pitchFamily="49" charset="0"/>
              </a:rPr>
              <a:t>[(</a:t>
            </a:r>
            <a:r>
              <a:rPr lang="en-GB" sz="1800" b="0" i="0" dirty="0">
                <a:solidFill>
                  <a:srgbClr val="0000FF"/>
                </a:solidFill>
                <a:latin typeface="Consolas" panose="020B0609020204030204" pitchFamily="49" charset="0"/>
              </a:rPr>
              <a:t>1</a:t>
            </a:r>
            <a:r>
              <a:rPr lang="en-GB" sz="1800" b="0" i="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GB" sz="1800" b="0" i="0" dirty="0">
                <a:solidFill>
                  <a:srgbClr val="0000FF"/>
                </a:solidFill>
                <a:latin typeface="Consolas" panose="020B0609020204030204" pitchFamily="49" charset="0"/>
              </a:rPr>
              <a:t>1</a:t>
            </a:r>
            <a:r>
              <a:rPr lang="en-GB" sz="1800" b="0" i="0" dirty="0">
                <a:solidFill>
                  <a:srgbClr val="000000"/>
                </a:solidFill>
                <a:latin typeface="Consolas" panose="020B0609020204030204" pitchFamily="49" charset="0"/>
              </a:rPr>
              <a:t>),</a:t>
            </a:r>
            <a:r>
              <a:rPr lang="en-GB" sz="1800" dirty="0">
                <a:latin typeface="Consolas" panose="020B0609020204030204" pitchFamily="49" charset="0"/>
              </a:rPr>
              <a:t> </a:t>
            </a:r>
            <a:r>
              <a:rPr lang="en-GB" sz="1800" b="0" i="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800" b="0" i="0" dirty="0">
                <a:solidFill>
                  <a:srgbClr val="0000FF"/>
                </a:solidFill>
                <a:latin typeface="Consolas" panose="020B0609020204030204" pitchFamily="49" charset="0"/>
              </a:rPr>
              <a:t>3</a:t>
            </a:r>
            <a:r>
              <a:rPr lang="en-GB" sz="1800" b="0" i="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GB" sz="1800" b="0" i="0" dirty="0">
                <a:solidFill>
                  <a:srgbClr val="0000FF"/>
                </a:solidFill>
                <a:latin typeface="Consolas" panose="020B0609020204030204" pitchFamily="49" charset="0"/>
              </a:rPr>
              <a:t>6)</a:t>
            </a:r>
            <a:r>
              <a:rPr lang="en-GB" sz="1800" b="0" i="0" dirty="0">
                <a:solidFill>
                  <a:srgbClr val="000000"/>
                </a:solidFill>
                <a:latin typeface="Consolas" panose="020B0609020204030204" pitchFamily="49" charset="0"/>
              </a:rPr>
              <a:t>])</a:t>
            </a:r>
            <a:br>
              <a:rPr lang="en-GB" sz="1800" b="0" i="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GB" sz="1800" b="1" i="0" dirty="0">
                <a:solidFill>
                  <a:srgbClr val="000080"/>
                </a:solidFill>
                <a:latin typeface="Consolas" panose="020B0609020204030204" pitchFamily="49" charset="0"/>
              </a:rPr>
              <a:t>def </a:t>
            </a:r>
            <a:r>
              <a:rPr lang="en-GB" sz="1800" b="0" i="0" dirty="0" err="1">
                <a:solidFill>
                  <a:srgbClr val="000000"/>
                </a:solidFill>
                <a:latin typeface="Consolas" panose="020B0609020204030204" pitchFamily="49" charset="0"/>
              </a:rPr>
              <a:t>test_factorial</a:t>
            </a:r>
            <a:r>
              <a:rPr lang="en-GB" sz="1800" b="0" i="0" dirty="0">
                <a:solidFill>
                  <a:srgbClr val="000000"/>
                </a:solidFill>
                <a:latin typeface="Consolas" panose="020B0609020204030204" pitchFamily="49" charset="0"/>
              </a:rPr>
              <a:t>(n, expected):</a:t>
            </a:r>
            <a:br>
              <a:rPr lang="en-GB" sz="1800" b="0" i="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GB" sz="1800" b="0" i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i="0" dirty="0">
                <a:solidFill>
                  <a:srgbClr val="000080"/>
                </a:solidFill>
                <a:latin typeface="Consolas" panose="020B0609020204030204" pitchFamily="49" charset="0"/>
              </a:rPr>
              <a:t>assert </a:t>
            </a:r>
            <a:r>
              <a:rPr lang="en-GB" sz="1800" b="0" i="0" dirty="0">
                <a:solidFill>
                  <a:srgbClr val="000000"/>
                </a:solidFill>
                <a:latin typeface="Consolas" panose="020B0609020204030204" pitchFamily="49" charset="0"/>
              </a:rPr>
              <a:t>factorial(n) == expected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GB" sz="1800" dirty="0"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GB" sz="1800" dirty="0">
              <a:latin typeface="Consolas" panose="020B0609020204030204" pitchFamily="49" charset="0"/>
            </a:endParaRPr>
          </a:p>
          <a:p>
            <a:r>
              <a:rPr lang="en-US" sz="1800" b="1" i="0" dirty="0">
                <a:solidFill>
                  <a:srgbClr val="000080"/>
                </a:solidFill>
                <a:latin typeface="Consolas" panose="020B0609020204030204" pitchFamily="49" charset="0"/>
              </a:rPr>
              <a:t>def </a:t>
            </a:r>
            <a:r>
              <a:rPr lang="en-US" sz="1800" b="0" i="0" dirty="0">
                <a:solidFill>
                  <a:srgbClr val="000000"/>
                </a:solidFill>
                <a:latin typeface="Consolas" panose="020B0609020204030204" pitchFamily="49" charset="0"/>
              </a:rPr>
              <a:t>test_factorial_recursionerror():</a:t>
            </a:r>
            <a:br>
              <a:rPr lang="en-US" sz="1800" b="0" i="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800" b="0" i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b="1" i="0" dirty="0">
                <a:solidFill>
                  <a:srgbClr val="000080"/>
                </a:solidFill>
                <a:latin typeface="Consolas" panose="020B0609020204030204" pitchFamily="49" charset="0"/>
              </a:rPr>
              <a:t>with </a:t>
            </a:r>
            <a:r>
              <a:rPr lang="en-US" sz="1800" b="0" i="0" dirty="0">
                <a:solidFill>
                  <a:srgbClr val="000000"/>
                </a:solidFill>
                <a:latin typeface="Consolas" panose="020B0609020204030204" pitchFamily="49" charset="0"/>
              </a:rPr>
              <a:t>pytest.raises(</a:t>
            </a:r>
            <a:r>
              <a:rPr lang="en-US" sz="1800" b="0" i="0" dirty="0">
                <a:solidFill>
                  <a:srgbClr val="660099"/>
                </a:solidFill>
                <a:latin typeface="Consolas" panose="020B0609020204030204" pitchFamily="49" charset="0"/>
              </a:rPr>
              <a:t>expected_exception</a:t>
            </a:r>
            <a:r>
              <a:rPr lang="en-US" sz="1800" b="0" i="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sz="1800" b="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RecursionError</a:t>
            </a:r>
            <a:r>
              <a:rPr lang="en-US" sz="1800" b="0" i="0" dirty="0">
                <a:solidFill>
                  <a:srgbClr val="000000"/>
                </a:solidFill>
                <a:latin typeface="Consolas" panose="020B0609020204030204" pitchFamily="49" charset="0"/>
              </a:rPr>
              <a:t>):</a:t>
            </a:r>
            <a:br>
              <a:rPr lang="en-US" sz="1800" b="0" i="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800" b="0" i="0" dirty="0">
                <a:solidFill>
                  <a:srgbClr val="000000"/>
                </a:solidFill>
                <a:latin typeface="Consolas" panose="020B0609020204030204" pitchFamily="49" charset="0"/>
              </a:rPr>
              <a:t>        factorial(</a:t>
            </a:r>
            <a:r>
              <a:rPr lang="en-US" sz="1800" b="0" i="0" dirty="0">
                <a:solidFill>
                  <a:srgbClr val="0000FF"/>
                </a:solidFill>
                <a:latin typeface="Consolas" panose="020B0609020204030204" pitchFamily="49" charset="0"/>
              </a:rPr>
              <a:t>40000</a:t>
            </a:r>
            <a:r>
              <a:rPr lang="en-US" sz="1800" b="0" i="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GB" sz="1800" b="0" i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GB" sz="1800" b="0" i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b="0" i="0" dirty="0">
                <a:solidFill>
                  <a:srgbClr val="0000B2"/>
                </a:solidFill>
                <a:latin typeface="Consolas" panose="020B0609020204030204" pitchFamily="49" charset="0"/>
              </a:rPr>
              <a:t>@pytest.mark.parametrize</a:t>
            </a:r>
            <a:r>
              <a:rPr lang="en-US" sz="1800" b="0" i="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b="1" i="0" dirty="0">
                <a:solidFill>
                  <a:srgbClr val="008080"/>
                </a:solidFill>
                <a:latin typeface="Consolas" panose="020B0609020204030204" pitchFamily="49" charset="0"/>
              </a:rPr>
              <a:t>"n"</a:t>
            </a:r>
            <a:r>
              <a:rPr lang="en-US" sz="1800" b="0" i="0" dirty="0">
                <a:solidFill>
                  <a:srgbClr val="000000"/>
                </a:solidFill>
                <a:latin typeface="Consolas" panose="020B0609020204030204" pitchFamily="49" charset="0"/>
              </a:rPr>
              <a:t>, [</a:t>
            </a:r>
            <a:r>
              <a:rPr lang="en-US" sz="1800" b="0" i="0" dirty="0">
                <a:solidFill>
                  <a:srgbClr val="0000FF"/>
                </a:solidFill>
                <a:latin typeface="Consolas" panose="020B0609020204030204" pitchFamily="49" charset="0"/>
              </a:rPr>
              <a:t>0.4</a:t>
            </a:r>
            <a:r>
              <a:rPr lang="en-US" sz="1800" b="0" i="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800" b="1" i="0" dirty="0">
                <a:solidFill>
                  <a:srgbClr val="008080"/>
                </a:solidFill>
                <a:latin typeface="Consolas" panose="020B0609020204030204" pitchFamily="49" charset="0"/>
              </a:rPr>
              <a:t>"hallo"</a:t>
            </a:r>
            <a:r>
              <a:rPr lang="en-US" sz="1800" b="0" i="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800" b="1" i="0" dirty="0">
                <a:solidFill>
                  <a:srgbClr val="000080"/>
                </a:solidFill>
                <a:latin typeface="Consolas" panose="020B0609020204030204" pitchFamily="49" charset="0"/>
              </a:rPr>
              <a:t>True</a:t>
            </a:r>
            <a:r>
              <a:rPr lang="en-US" sz="1800" b="0" i="0" dirty="0">
                <a:solidFill>
                  <a:srgbClr val="000000"/>
                </a:solidFill>
                <a:latin typeface="Consolas" panose="020B0609020204030204" pitchFamily="49" charset="0"/>
              </a:rPr>
              <a:t>])</a:t>
            </a:r>
            <a:br>
              <a:rPr lang="en-US" sz="1800" b="0" i="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800" b="1" i="0" dirty="0">
                <a:solidFill>
                  <a:srgbClr val="000080"/>
                </a:solidFill>
                <a:latin typeface="Consolas" panose="020B0609020204030204" pitchFamily="49" charset="0"/>
              </a:rPr>
              <a:t>def </a:t>
            </a:r>
            <a:r>
              <a:rPr lang="en-US" sz="1800" b="0" i="0" dirty="0" err="1">
                <a:solidFill>
                  <a:srgbClr val="000000"/>
                </a:solidFill>
                <a:latin typeface="Consolas" panose="020B0609020204030204" pitchFamily="49" charset="0"/>
              </a:rPr>
              <a:t>test_factorial_type</a:t>
            </a:r>
            <a:r>
              <a:rPr lang="en-US" sz="1800" b="0" i="0" dirty="0">
                <a:solidFill>
                  <a:srgbClr val="000000"/>
                </a:solidFill>
                <a:latin typeface="Consolas" panose="020B0609020204030204" pitchFamily="49" charset="0"/>
              </a:rPr>
              <a:t>(n):</a:t>
            </a:r>
            <a:br>
              <a:rPr lang="en-US" sz="1800" b="0" i="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800" b="0" i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b="1" i="0" dirty="0">
                <a:solidFill>
                  <a:srgbClr val="000080"/>
                </a:solidFill>
                <a:latin typeface="Consolas" panose="020B0609020204030204" pitchFamily="49" charset="0"/>
              </a:rPr>
              <a:t>with </a:t>
            </a:r>
            <a:r>
              <a:rPr lang="en-US" sz="1800" b="0" i="0" dirty="0">
                <a:solidFill>
                  <a:srgbClr val="000000"/>
                </a:solidFill>
                <a:latin typeface="Consolas" panose="020B0609020204030204" pitchFamily="49" charset="0"/>
              </a:rPr>
              <a:t>pytest.raises(</a:t>
            </a:r>
            <a:r>
              <a:rPr lang="en-US" sz="1800" b="0" i="0" dirty="0">
                <a:solidFill>
                  <a:srgbClr val="660099"/>
                </a:solidFill>
                <a:latin typeface="Consolas" panose="020B0609020204030204" pitchFamily="49" charset="0"/>
              </a:rPr>
              <a:t>expected_exception</a:t>
            </a:r>
            <a:r>
              <a:rPr lang="en-US" sz="1800" b="0" i="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sz="1800" b="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TypeError</a:t>
            </a:r>
            <a:r>
              <a:rPr lang="en-US" sz="1800" b="0" i="0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en-US" sz="1800" b="1" i="0" dirty="0">
                <a:solidFill>
                  <a:srgbClr val="000080"/>
                </a:solidFill>
                <a:latin typeface="Consolas" panose="020B0609020204030204" pitchFamily="49" charset="0"/>
              </a:rPr>
              <a:t>as </a:t>
            </a:r>
            <a:r>
              <a:rPr lang="en-US" sz="1800" b="0" i="0" dirty="0" err="1">
                <a:solidFill>
                  <a:srgbClr val="000000"/>
                </a:solidFill>
                <a:latin typeface="Consolas" panose="020B0609020204030204" pitchFamily="49" charset="0"/>
              </a:rPr>
              <a:t>exception_info</a:t>
            </a:r>
            <a:r>
              <a:rPr lang="en-US" sz="1800" b="0" i="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br>
              <a:rPr lang="en-US" sz="1800" b="0" i="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800" b="0" i="0" dirty="0">
                <a:solidFill>
                  <a:srgbClr val="000000"/>
                </a:solidFill>
                <a:latin typeface="Consolas" panose="020B0609020204030204" pitchFamily="49" charset="0"/>
              </a:rPr>
              <a:t>        factorial(n)</a:t>
            </a:r>
            <a:br>
              <a:rPr lang="en-US" sz="1800" b="0" i="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800" b="0" i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b="1" i="0" dirty="0">
                <a:solidFill>
                  <a:srgbClr val="000080"/>
                </a:solidFill>
                <a:latin typeface="Consolas" panose="020B0609020204030204" pitchFamily="49" charset="0"/>
              </a:rPr>
              <a:t>assert </a:t>
            </a:r>
            <a:r>
              <a:rPr lang="en-US" sz="1800" b="1" i="0" dirty="0">
                <a:solidFill>
                  <a:srgbClr val="008080"/>
                </a:solidFill>
                <a:latin typeface="Consolas" panose="020B0609020204030204" pitchFamily="49" charset="0"/>
              </a:rPr>
              <a:t>"int" </a:t>
            </a:r>
            <a:r>
              <a:rPr lang="en-US" sz="1800" b="1" i="0" dirty="0">
                <a:solidFill>
                  <a:srgbClr val="000080"/>
                </a:solidFill>
                <a:latin typeface="Consolas" panose="020B0609020204030204" pitchFamily="49" charset="0"/>
              </a:rPr>
              <a:t>in </a:t>
            </a:r>
            <a:r>
              <a:rPr lang="en-US" sz="1800" b="0" i="0" dirty="0">
                <a:solidFill>
                  <a:srgbClr val="000080"/>
                </a:solidFill>
                <a:latin typeface="Consolas" panose="020B0609020204030204" pitchFamily="49" charset="0"/>
              </a:rPr>
              <a:t>str</a:t>
            </a:r>
            <a:r>
              <a:rPr lang="en-US" sz="1800" b="0" i="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b="0" i="0" dirty="0" err="1">
                <a:solidFill>
                  <a:srgbClr val="000000"/>
                </a:solidFill>
                <a:latin typeface="Consolas" panose="020B0609020204030204" pitchFamily="49" charset="0"/>
              </a:rPr>
              <a:t>exception_info.value</a:t>
            </a:r>
            <a:r>
              <a:rPr lang="en-US" sz="1800" b="0" i="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800" b="0" i="0" dirty="0">
                <a:solidFill>
                  <a:srgbClr val="0000B2"/>
                </a:solidFill>
                <a:latin typeface="Consolas" panose="020B0609020204030204" pitchFamily="49" charset="0"/>
              </a:rPr>
              <a:t>@pytest.mark.parametrize</a:t>
            </a:r>
            <a:r>
              <a:rPr lang="en-GB" sz="1800" b="0" i="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800" b="1" i="0" dirty="0">
                <a:solidFill>
                  <a:srgbClr val="008080"/>
                </a:solidFill>
                <a:latin typeface="Consolas" panose="020B0609020204030204" pitchFamily="49" charset="0"/>
              </a:rPr>
              <a:t>"n"</a:t>
            </a:r>
            <a:r>
              <a:rPr lang="en-GB" sz="1800" b="0" i="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GB" sz="1800" b="0" i="0" dirty="0">
                <a:solidFill>
                  <a:srgbClr val="000080"/>
                </a:solidFill>
                <a:latin typeface="Consolas" panose="020B0609020204030204" pitchFamily="49" charset="0"/>
              </a:rPr>
              <a:t>range</a:t>
            </a:r>
            <a:r>
              <a:rPr lang="en-GB" sz="1800" b="0" i="0" dirty="0">
                <a:solidFill>
                  <a:srgbClr val="000000"/>
                </a:solidFill>
                <a:latin typeface="Consolas" panose="020B0609020204030204" pitchFamily="49" charset="0"/>
              </a:rPr>
              <a:t>(-</a:t>
            </a:r>
            <a:r>
              <a:rPr lang="en-GB" sz="1800" b="0" i="0" dirty="0">
                <a:solidFill>
                  <a:srgbClr val="0000FF"/>
                </a:solidFill>
                <a:latin typeface="Consolas" panose="020B0609020204030204" pitchFamily="49" charset="0"/>
              </a:rPr>
              <a:t>1</a:t>
            </a:r>
            <a:r>
              <a:rPr lang="en-GB" sz="1800" b="0" i="0" dirty="0">
                <a:solidFill>
                  <a:srgbClr val="000000"/>
                </a:solidFill>
                <a:latin typeface="Consolas" panose="020B0609020204030204" pitchFamily="49" charset="0"/>
              </a:rPr>
              <a:t>, -</a:t>
            </a:r>
            <a:r>
              <a:rPr lang="en-GB" sz="1800" b="0" i="0" dirty="0">
                <a:solidFill>
                  <a:srgbClr val="0000FF"/>
                </a:solidFill>
                <a:latin typeface="Consolas" panose="020B0609020204030204" pitchFamily="49" charset="0"/>
              </a:rPr>
              <a:t>20</a:t>
            </a:r>
            <a:r>
              <a:rPr lang="en-GB" sz="1800" b="0" i="0" dirty="0">
                <a:solidFill>
                  <a:srgbClr val="000000"/>
                </a:solidFill>
                <a:latin typeface="Consolas" panose="020B0609020204030204" pitchFamily="49" charset="0"/>
              </a:rPr>
              <a:t>, -</a:t>
            </a:r>
            <a:r>
              <a:rPr lang="en-GB" sz="1800" b="0" i="0" dirty="0">
                <a:solidFill>
                  <a:srgbClr val="0000FF"/>
                </a:solidFill>
                <a:latin typeface="Consolas" panose="020B0609020204030204" pitchFamily="49" charset="0"/>
              </a:rPr>
              <a:t>2</a:t>
            </a:r>
            <a:r>
              <a:rPr lang="en-GB" sz="1800" b="0" i="0" dirty="0">
                <a:solidFill>
                  <a:srgbClr val="000000"/>
                </a:solidFill>
                <a:latin typeface="Consolas" panose="020B0609020204030204" pitchFamily="49" charset="0"/>
              </a:rPr>
              <a:t>))</a:t>
            </a:r>
            <a:br>
              <a:rPr lang="en-GB" sz="1800" b="0" i="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GB" sz="1800" b="1" i="0" dirty="0">
                <a:solidFill>
                  <a:srgbClr val="000080"/>
                </a:solidFill>
                <a:latin typeface="Consolas" panose="020B0609020204030204" pitchFamily="49" charset="0"/>
              </a:rPr>
              <a:t>def </a:t>
            </a:r>
            <a:r>
              <a:rPr lang="en-GB" sz="1800" b="0" i="0" dirty="0" err="1">
                <a:solidFill>
                  <a:srgbClr val="000000"/>
                </a:solidFill>
                <a:latin typeface="Consolas" panose="020B0609020204030204" pitchFamily="49" charset="0"/>
              </a:rPr>
              <a:t>test_factorial_negative_int</a:t>
            </a:r>
            <a:r>
              <a:rPr lang="en-GB" sz="1800" b="0" i="0" dirty="0">
                <a:solidFill>
                  <a:srgbClr val="000000"/>
                </a:solidFill>
                <a:latin typeface="Consolas" panose="020B0609020204030204" pitchFamily="49" charset="0"/>
              </a:rPr>
              <a:t>(n):</a:t>
            </a:r>
            <a:br>
              <a:rPr lang="en-GB" sz="1800" b="0" i="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GB" sz="1800" b="0" i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0" i="0" dirty="0" err="1">
                <a:solidFill>
                  <a:srgbClr val="000000"/>
                </a:solidFill>
                <a:latin typeface="Consolas" panose="020B0609020204030204" pitchFamily="49" charset="0"/>
              </a:rPr>
              <a:t>pytest.raises</a:t>
            </a:r>
            <a:r>
              <a:rPr lang="en-GB" sz="1800" b="0" i="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800" b="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ValueError</a:t>
            </a:r>
            <a:r>
              <a:rPr lang="en-GB" sz="1800" b="0" i="0" dirty="0">
                <a:solidFill>
                  <a:srgbClr val="000000"/>
                </a:solidFill>
                <a:latin typeface="Consolas" panose="020B0609020204030204" pitchFamily="49" charset="0"/>
              </a:rPr>
              <a:t>, factorial, **{</a:t>
            </a:r>
            <a:r>
              <a:rPr lang="en-GB" sz="1800" b="1" i="0" dirty="0">
                <a:solidFill>
                  <a:srgbClr val="008080"/>
                </a:solidFill>
                <a:latin typeface="Consolas" panose="020B0609020204030204" pitchFamily="49" charset="0"/>
              </a:rPr>
              <a:t>"n"</a:t>
            </a:r>
            <a:r>
              <a:rPr lang="en-GB" sz="1800" b="0" i="0" dirty="0">
                <a:solidFill>
                  <a:srgbClr val="000000"/>
                </a:solidFill>
                <a:latin typeface="Consolas" panose="020B0609020204030204" pitchFamily="49" charset="0"/>
              </a:rPr>
              <a:t>: n})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24F44D1-2676-484A-92EC-2DF451325D88}"/>
              </a:ext>
            </a:extLst>
          </p:cNvPr>
          <p:cNvSpPr txBox="1"/>
          <p:nvPr/>
        </p:nvSpPr>
        <p:spPr>
          <a:xfrm>
            <a:off x="2572537" y="7481509"/>
            <a:ext cx="673462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i="1" noProof="1">
                <a:solidFill>
                  <a:srgbClr val="808080"/>
                </a:solidFill>
                <a:latin typeface="Consolas" panose="020B0609020204030204" pitchFamily="49" charset="0"/>
              </a:rPr>
              <a:t>Also works but PyTest documentation advices to use context manager because it’s more readable and less error prone.</a:t>
            </a:r>
            <a:endParaRPr lang="en-GB" sz="1800" dirty="0"/>
          </a:p>
        </p:txBody>
      </p:sp>
      <p:cxnSp>
        <p:nvCxnSpPr>
          <p:cNvPr id="14" name="Connector: Curved 13">
            <a:extLst>
              <a:ext uri="{FF2B5EF4-FFF2-40B4-BE49-F238E27FC236}">
                <a16:creationId xmlns:a16="http://schemas.microsoft.com/office/drawing/2014/main" id="{CD7672B4-8007-496B-A450-B7618F93DE65}"/>
              </a:ext>
            </a:extLst>
          </p:cNvPr>
          <p:cNvCxnSpPr>
            <a:cxnSpLocks/>
            <a:stCxn id="19" idx="2"/>
          </p:cNvCxnSpPr>
          <p:nvPr/>
        </p:nvCxnSpPr>
        <p:spPr>
          <a:xfrm rot="16200000" flipH="1">
            <a:off x="7984299" y="6360391"/>
            <a:ext cx="768193" cy="4857088"/>
          </a:xfrm>
          <a:prstGeom prst="curvedConnector2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3929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56"/>
          <p:cNvSpPr txBox="1">
            <a:spLocks noGrp="1"/>
          </p:cNvSpPr>
          <p:nvPr>
            <p:ph type="ftr" idx="11"/>
          </p:nvPr>
        </p:nvSpPr>
        <p:spPr>
          <a:xfrm>
            <a:off x="2340000" y="10602000"/>
            <a:ext cx="1080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3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Testing for Data Science</a:t>
            </a:r>
            <a:endParaRPr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99E323-87D3-4292-B306-713B618839DE}"/>
              </a:ext>
            </a:extLst>
          </p:cNvPr>
          <p:cNvSpPr txBox="1"/>
          <p:nvPr/>
        </p:nvSpPr>
        <p:spPr>
          <a:xfrm>
            <a:off x="2172528" y="555292"/>
            <a:ext cx="3600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b="1" dirty="0">
                <a:solidFill>
                  <a:srgbClr val="00B9AD"/>
                </a:solidFill>
                <a:latin typeface="Quicksand"/>
                <a:sym typeface="Quicksand"/>
              </a:rPr>
              <a:t>Fixtures</a:t>
            </a:r>
            <a:endParaRPr lang="en-GB" sz="2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43ACA8-03B6-494A-97AF-3C564956DE23}"/>
              </a:ext>
            </a:extLst>
          </p:cNvPr>
          <p:cNvSpPr txBox="1"/>
          <p:nvPr/>
        </p:nvSpPr>
        <p:spPr>
          <a:xfrm>
            <a:off x="4968002" y="347350"/>
            <a:ext cx="3600000" cy="731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5" indent="0" rtl="0">
              <a:lnSpc>
                <a:spcPct val="171428"/>
              </a:lnSpc>
              <a:spcBef>
                <a:spcPts val="0"/>
              </a:spcBef>
              <a:spcAft>
                <a:spcPts val="0"/>
              </a:spcAft>
              <a:buClr>
                <a:srgbClr val="0C2749"/>
              </a:buClr>
              <a:buSzPts val="1820"/>
              <a:buNone/>
            </a:pPr>
            <a:r>
              <a:rPr lang="en-GB" sz="2800" b="1" dirty="0">
                <a:solidFill>
                  <a:srgbClr val="00B9AD"/>
                </a:solidFill>
                <a:latin typeface="Quicksand"/>
                <a:sym typeface="Quicksand"/>
              </a:rPr>
              <a:t>Marks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EB4ABE-B03A-4C08-98C3-0F1292B582C5}"/>
              </a:ext>
            </a:extLst>
          </p:cNvPr>
          <p:cNvSpPr txBox="1"/>
          <p:nvPr/>
        </p:nvSpPr>
        <p:spPr>
          <a:xfrm>
            <a:off x="7649176" y="555292"/>
            <a:ext cx="3600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b="1" dirty="0">
                <a:solidFill>
                  <a:srgbClr val="00B9AD"/>
                </a:solidFill>
                <a:latin typeface="Quicksand"/>
                <a:sym typeface="Quicksand"/>
              </a:rPr>
              <a:t>Parametrize</a:t>
            </a:r>
            <a:endParaRPr lang="en-GB" sz="2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797BA1-74C3-4CB3-B6E1-96E27A746EC9}"/>
              </a:ext>
            </a:extLst>
          </p:cNvPr>
          <p:cNvSpPr txBox="1"/>
          <p:nvPr/>
        </p:nvSpPr>
        <p:spPr>
          <a:xfrm>
            <a:off x="11340000" y="347350"/>
            <a:ext cx="3600000" cy="731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5" indent="0" rtl="0">
              <a:lnSpc>
                <a:spcPct val="171428"/>
              </a:lnSpc>
              <a:spcBef>
                <a:spcPts val="0"/>
              </a:spcBef>
              <a:spcAft>
                <a:spcPts val="0"/>
              </a:spcAft>
              <a:buClr>
                <a:srgbClr val="0C2749"/>
              </a:buClr>
              <a:buSzPts val="1820"/>
              <a:buNone/>
            </a:pPr>
            <a:r>
              <a:rPr lang="en-GB" sz="2800" b="1" dirty="0">
                <a:solidFill>
                  <a:srgbClr val="00B9AD"/>
                </a:solidFill>
                <a:latin typeface="Quicksand"/>
                <a:sym typeface="Quicksand"/>
              </a:rPr>
              <a:t>Error handling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30BF3D-CBFA-489D-AAAF-CBEF3CE987A1}"/>
              </a:ext>
            </a:extLst>
          </p:cNvPr>
          <p:cNvSpPr txBox="1"/>
          <p:nvPr/>
        </p:nvSpPr>
        <p:spPr>
          <a:xfrm>
            <a:off x="14802223" y="347350"/>
            <a:ext cx="3600000" cy="731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5" indent="0" rtl="0">
              <a:lnSpc>
                <a:spcPct val="171428"/>
              </a:lnSpc>
              <a:spcBef>
                <a:spcPts val="0"/>
              </a:spcBef>
              <a:spcAft>
                <a:spcPts val="0"/>
              </a:spcAft>
              <a:buClr>
                <a:srgbClr val="0C2749"/>
              </a:buClr>
              <a:buSzPts val="1820"/>
              <a:buNone/>
            </a:pPr>
            <a:r>
              <a:rPr lang="en-GB" sz="2800" b="1" dirty="0">
                <a:solidFill>
                  <a:srgbClr val="00B9AD"/>
                </a:solidFill>
                <a:latin typeface="Quicksand"/>
                <a:sym typeface="Quicksand"/>
              </a:rPr>
              <a:t>Temporary paths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D7129FE-1180-44B3-90EA-65F23F6F6D2A}"/>
              </a:ext>
            </a:extLst>
          </p:cNvPr>
          <p:cNvGrpSpPr/>
          <p:nvPr/>
        </p:nvGrpSpPr>
        <p:grpSpPr>
          <a:xfrm>
            <a:off x="14902532" y="1161556"/>
            <a:ext cx="3060000" cy="63006"/>
            <a:chOff x="1485900" y="2038350"/>
            <a:chExt cx="2266950" cy="76200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3B3202E-4648-445C-90F8-A05DEC460EF5}"/>
                </a:ext>
              </a:extLst>
            </p:cNvPr>
            <p:cNvCxnSpPr>
              <a:cxnSpLocks/>
            </p:cNvCxnSpPr>
            <p:nvPr/>
          </p:nvCxnSpPr>
          <p:spPr>
            <a:xfrm>
              <a:off x="1485900" y="2038350"/>
              <a:ext cx="0" cy="76200"/>
            </a:xfrm>
            <a:prstGeom prst="line">
              <a:avLst/>
            </a:prstGeom>
            <a:ln w="28575" cap="rnd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9FD05794-AFFD-42EF-934C-5B4CF447316A}"/>
                </a:ext>
              </a:extLst>
            </p:cNvPr>
            <p:cNvCxnSpPr>
              <a:cxnSpLocks/>
            </p:cNvCxnSpPr>
            <p:nvPr/>
          </p:nvCxnSpPr>
          <p:spPr>
            <a:xfrm>
              <a:off x="3752850" y="2038350"/>
              <a:ext cx="0" cy="76200"/>
            </a:xfrm>
            <a:prstGeom prst="line">
              <a:avLst/>
            </a:prstGeom>
            <a:ln w="28575" cap="rnd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88E49A9B-C602-49EC-BD08-EC256825DB71}"/>
                </a:ext>
              </a:extLst>
            </p:cNvPr>
            <p:cNvCxnSpPr>
              <a:cxnSpLocks/>
            </p:cNvCxnSpPr>
            <p:nvPr/>
          </p:nvCxnSpPr>
          <p:spPr>
            <a:xfrm>
              <a:off x="1485900" y="2114550"/>
              <a:ext cx="2266950" cy="0"/>
            </a:xfrm>
            <a:prstGeom prst="line">
              <a:avLst/>
            </a:prstGeom>
            <a:ln w="28575" cap="rnd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F1A6DBE-51DC-4AF3-B95D-67498C6D17C3}"/>
              </a:ext>
            </a:extLst>
          </p:cNvPr>
          <p:cNvGrpSpPr/>
          <p:nvPr/>
        </p:nvGrpSpPr>
        <p:grpSpPr>
          <a:xfrm>
            <a:off x="374851" y="2565958"/>
            <a:ext cx="9291600" cy="726468"/>
            <a:chOff x="1532447" y="1869273"/>
            <a:chExt cx="7560000" cy="726468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8C9378ED-1194-4E33-9BFC-12A9D4B1D6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2447" y="2226409"/>
              <a:ext cx="7560000" cy="36933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A5B3F33-43B6-44F1-90B0-FFA5EE936961}"/>
                </a:ext>
              </a:extLst>
            </p:cNvPr>
            <p:cNvSpPr txBox="1"/>
            <p:nvPr/>
          </p:nvSpPr>
          <p:spPr>
            <a:xfrm>
              <a:off x="1532447" y="1869273"/>
              <a:ext cx="7560000" cy="338554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endParaRPr lang="en-GB" sz="1600" i="1" dirty="0">
                <a:latin typeface="Quicksand" panose="020B0604020202020204" charset="0"/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D5E252FB-924B-4C2B-90C9-5016EFA99B72}"/>
              </a:ext>
            </a:extLst>
          </p:cNvPr>
          <p:cNvSpPr txBox="1"/>
          <p:nvPr/>
        </p:nvSpPr>
        <p:spPr>
          <a:xfrm>
            <a:off x="374851" y="1962732"/>
            <a:ext cx="18682407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GB" sz="2000" dirty="0">
                <a:latin typeface="Quicksand" panose="020B0604020202020204" charset="0"/>
              </a:rPr>
              <a:t>-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19AF2B1-58D5-4351-8950-3D34E3C1A0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94200" y="2913540"/>
            <a:ext cx="9291600" cy="369332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40090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56"/>
          <p:cNvSpPr txBox="1">
            <a:spLocks noGrp="1"/>
          </p:cNvSpPr>
          <p:nvPr>
            <p:ph type="ftr" idx="11"/>
          </p:nvPr>
        </p:nvSpPr>
        <p:spPr>
          <a:xfrm>
            <a:off x="2340000" y="10602000"/>
            <a:ext cx="1080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3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Testing for Data Science</a:t>
            </a:r>
            <a:endParaRPr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99E323-87D3-4292-B306-713B618839DE}"/>
              </a:ext>
            </a:extLst>
          </p:cNvPr>
          <p:cNvSpPr txBox="1"/>
          <p:nvPr/>
        </p:nvSpPr>
        <p:spPr>
          <a:xfrm>
            <a:off x="2172528" y="555292"/>
            <a:ext cx="3600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b="1" dirty="0">
                <a:solidFill>
                  <a:srgbClr val="00B9AD"/>
                </a:solidFill>
                <a:latin typeface="Quicksand"/>
                <a:sym typeface="Quicksand"/>
              </a:rPr>
              <a:t>Fixtures</a:t>
            </a:r>
            <a:endParaRPr lang="en-GB" sz="2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43ACA8-03B6-494A-97AF-3C564956DE23}"/>
              </a:ext>
            </a:extLst>
          </p:cNvPr>
          <p:cNvSpPr txBox="1"/>
          <p:nvPr/>
        </p:nvSpPr>
        <p:spPr>
          <a:xfrm>
            <a:off x="4968002" y="347350"/>
            <a:ext cx="3600000" cy="731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5" indent="0" rtl="0">
              <a:lnSpc>
                <a:spcPct val="171428"/>
              </a:lnSpc>
              <a:spcBef>
                <a:spcPts val="0"/>
              </a:spcBef>
              <a:spcAft>
                <a:spcPts val="0"/>
              </a:spcAft>
              <a:buClr>
                <a:srgbClr val="0C2749"/>
              </a:buClr>
              <a:buSzPts val="1820"/>
              <a:buNone/>
            </a:pPr>
            <a:r>
              <a:rPr lang="en-GB" sz="2800" b="1" dirty="0">
                <a:solidFill>
                  <a:srgbClr val="00B9AD"/>
                </a:solidFill>
                <a:latin typeface="Quicksand"/>
                <a:sym typeface="Quicksand"/>
              </a:rPr>
              <a:t>Marks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EB4ABE-B03A-4C08-98C3-0F1292B582C5}"/>
              </a:ext>
            </a:extLst>
          </p:cNvPr>
          <p:cNvSpPr txBox="1"/>
          <p:nvPr/>
        </p:nvSpPr>
        <p:spPr>
          <a:xfrm>
            <a:off x="7649176" y="555292"/>
            <a:ext cx="3600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b="1" dirty="0">
                <a:solidFill>
                  <a:srgbClr val="00B9AD"/>
                </a:solidFill>
                <a:latin typeface="Quicksand"/>
                <a:sym typeface="Quicksand"/>
              </a:rPr>
              <a:t>Parametrize</a:t>
            </a:r>
            <a:endParaRPr lang="en-GB" sz="2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797BA1-74C3-4CB3-B6E1-96E27A746EC9}"/>
              </a:ext>
            </a:extLst>
          </p:cNvPr>
          <p:cNvSpPr txBox="1"/>
          <p:nvPr/>
        </p:nvSpPr>
        <p:spPr>
          <a:xfrm>
            <a:off x="11340000" y="347350"/>
            <a:ext cx="3600000" cy="731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5" indent="0" rtl="0">
              <a:lnSpc>
                <a:spcPct val="171428"/>
              </a:lnSpc>
              <a:spcBef>
                <a:spcPts val="0"/>
              </a:spcBef>
              <a:spcAft>
                <a:spcPts val="0"/>
              </a:spcAft>
              <a:buClr>
                <a:srgbClr val="0C2749"/>
              </a:buClr>
              <a:buSzPts val="1820"/>
              <a:buNone/>
            </a:pPr>
            <a:r>
              <a:rPr lang="en-GB" sz="2800" b="1" dirty="0">
                <a:solidFill>
                  <a:srgbClr val="00B9AD"/>
                </a:solidFill>
                <a:latin typeface="Quicksand"/>
                <a:sym typeface="Quicksand"/>
              </a:rPr>
              <a:t>Error handling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30BF3D-CBFA-489D-AAAF-CBEF3CE987A1}"/>
              </a:ext>
            </a:extLst>
          </p:cNvPr>
          <p:cNvSpPr txBox="1"/>
          <p:nvPr/>
        </p:nvSpPr>
        <p:spPr>
          <a:xfrm>
            <a:off x="14802223" y="347350"/>
            <a:ext cx="3600000" cy="731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5" indent="0" rtl="0">
              <a:lnSpc>
                <a:spcPct val="171428"/>
              </a:lnSpc>
              <a:spcBef>
                <a:spcPts val="0"/>
              </a:spcBef>
              <a:spcAft>
                <a:spcPts val="0"/>
              </a:spcAft>
              <a:buClr>
                <a:srgbClr val="0C2749"/>
              </a:buClr>
              <a:buSzPts val="1820"/>
              <a:buNone/>
            </a:pPr>
            <a:r>
              <a:rPr lang="en-GB" sz="2800" b="1" dirty="0">
                <a:solidFill>
                  <a:srgbClr val="00B9AD"/>
                </a:solidFill>
                <a:latin typeface="Quicksand"/>
                <a:sym typeface="Quicksand"/>
              </a:rPr>
              <a:t>Temporary paths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D7129FE-1180-44B3-90EA-65F23F6F6D2A}"/>
              </a:ext>
            </a:extLst>
          </p:cNvPr>
          <p:cNvGrpSpPr/>
          <p:nvPr/>
        </p:nvGrpSpPr>
        <p:grpSpPr>
          <a:xfrm>
            <a:off x="14902532" y="1161556"/>
            <a:ext cx="3060000" cy="63006"/>
            <a:chOff x="1485900" y="2038350"/>
            <a:chExt cx="2266950" cy="76200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3B3202E-4648-445C-90F8-A05DEC460EF5}"/>
                </a:ext>
              </a:extLst>
            </p:cNvPr>
            <p:cNvCxnSpPr>
              <a:cxnSpLocks/>
            </p:cNvCxnSpPr>
            <p:nvPr/>
          </p:nvCxnSpPr>
          <p:spPr>
            <a:xfrm>
              <a:off x="1485900" y="2038350"/>
              <a:ext cx="0" cy="76200"/>
            </a:xfrm>
            <a:prstGeom prst="line">
              <a:avLst/>
            </a:prstGeom>
            <a:ln w="28575" cap="rnd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9FD05794-AFFD-42EF-934C-5B4CF447316A}"/>
                </a:ext>
              </a:extLst>
            </p:cNvPr>
            <p:cNvCxnSpPr>
              <a:cxnSpLocks/>
            </p:cNvCxnSpPr>
            <p:nvPr/>
          </p:nvCxnSpPr>
          <p:spPr>
            <a:xfrm>
              <a:off x="3752850" y="2038350"/>
              <a:ext cx="0" cy="76200"/>
            </a:xfrm>
            <a:prstGeom prst="line">
              <a:avLst/>
            </a:prstGeom>
            <a:ln w="28575" cap="rnd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88E49A9B-C602-49EC-BD08-EC256825DB71}"/>
                </a:ext>
              </a:extLst>
            </p:cNvPr>
            <p:cNvCxnSpPr>
              <a:cxnSpLocks/>
            </p:cNvCxnSpPr>
            <p:nvPr/>
          </p:nvCxnSpPr>
          <p:spPr>
            <a:xfrm>
              <a:off x="1485900" y="2114550"/>
              <a:ext cx="2266950" cy="0"/>
            </a:xfrm>
            <a:prstGeom prst="line">
              <a:avLst/>
            </a:prstGeom>
            <a:ln w="28575" cap="rnd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F1A6DBE-51DC-4AF3-B95D-67498C6D17C3}"/>
              </a:ext>
            </a:extLst>
          </p:cNvPr>
          <p:cNvGrpSpPr/>
          <p:nvPr/>
        </p:nvGrpSpPr>
        <p:grpSpPr>
          <a:xfrm>
            <a:off x="374851" y="2565958"/>
            <a:ext cx="9291600" cy="726468"/>
            <a:chOff x="1532447" y="1869273"/>
            <a:chExt cx="7560000" cy="726468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8C9378ED-1194-4E33-9BFC-12A9D4B1D6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2447" y="2226409"/>
              <a:ext cx="7560000" cy="36933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A5B3F33-43B6-44F1-90B0-FFA5EE936961}"/>
                </a:ext>
              </a:extLst>
            </p:cNvPr>
            <p:cNvSpPr txBox="1"/>
            <p:nvPr/>
          </p:nvSpPr>
          <p:spPr>
            <a:xfrm>
              <a:off x="1532447" y="1869273"/>
              <a:ext cx="7560000" cy="338554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endParaRPr lang="en-GB" sz="1600" i="1" dirty="0">
                <a:latin typeface="Quicksand" panose="020B0604020202020204" charset="0"/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D5E252FB-924B-4C2B-90C9-5016EFA99B72}"/>
              </a:ext>
            </a:extLst>
          </p:cNvPr>
          <p:cNvSpPr txBox="1"/>
          <p:nvPr/>
        </p:nvSpPr>
        <p:spPr>
          <a:xfrm>
            <a:off x="374851" y="1962732"/>
            <a:ext cx="18682407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GB" sz="2000" dirty="0">
                <a:latin typeface="Quicksand" panose="020B0604020202020204" charset="0"/>
              </a:rPr>
              <a:t>-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19AF2B1-58D5-4351-8950-3D34E3C1A0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94200" y="2913540"/>
            <a:ext cx="9291600" cy="369332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45638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56"/>
          <p:cNvSpPr txBox="1">
            <a:spLocks noGrp="1"/>
          </p:cNvSpPr>
          <p:nvPr>
            <p:ph type="ftr" idx="11"/>
          </p:nvPr>
        </p:nvSpPr>
        <p:spPr>
          <a:xfrm>
            <a:off x="2340000" y="10602000"/>
            <a:ext cx="1080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3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Testing for Data Science</a:t>
            </a:r>
            <a:endParaRPr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99E323-87D3-4292-B306-713B618839DE}"/>
              </a:ext>
            </a:extLst>
          </p:cNvPr>
          <p:cNvSpPr txBox="1"/>
          <p:nvPr/>
        </p:nvSpPr>
        <p:spPr>
          <a:xfrm>
            <a:off x="7604717" y="3089116"/>
            <a:ext cx="3600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b="1" dirty="0">
                <a:solidFill>
                  <a:srgbClr val="00B9AD"/>
                </a:solidFill>
                <a:latin typeface="Quicksand"/>
                <a:sym typeface="Quicksand"/>
              </a:rPr>
              <a:t>Recap last week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24827362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3"/>
          <p:cNvSpPr txBox="1">
            <a:spLocks noGrp="1"/>
          </p:cNvSpPr>
          <p:nvPr>
            <p:ph type="body" idx="1"/>
          </p:nvPr>
        </p:nvSpPr>
        <p:spPr>
          <a:xfrm>
            <a:off x="7560000" y="2160000"/>
            <a:ext cx="11638800" cy="79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600" lvl="0" indent="0" algn="l" rtl="0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/>
              <a:t>Why build a platform?</a:t>
            </a:r>
            <a:endParaRPr/>
          </a:p>
          <a:p>
            <a:pPr marL="3600" lvl="0" indent="0" algn="l" rtl="0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0"/>
          </a:p>
          <a:p>
            <a:pPr marL="3600" lvl="0" indent="0" algn="l" rtl="0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/>
              <a:t>Doel van het platform</a:t>
            </a:r>
            <a:br>
              <a:rPr lang="en-US"/>
            </a:br>
            <a:r>
              <a:rPr lang="en-US" b="0"/>
              <a:t>-</a:t>
            </a:r>
            <a:br>
              <a:rPr lang="en-US"/>
            </a:br>
            <a:endParaRPr/>
          </a:p>
        </p:txBody>
      </p:sp>
      <p:sp>
        <p:nvSpPr>
          <p:cNvPr id="173" name="Google Shape;173;p23"/>
          <p:cNvSpPr txBox="1">
            <a:spLocks noGrp="1"/>
          </p:cNvSpPr>
          <p:nvPr>
            <p:ph type="body" idx="2"/>
          </p:nvPr>
        </p:nvSpPr>
        <p:spPr>
          <a:xfrm>
            <a:off x="900000" y="2054675"/>
            <a:ext cx="4680000" cy="72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3175" lvl="8" indent="0" algn="l" rtl="0">
              <a:lnSpc>
                <a:spcPct val="117647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Quicksand"/>
              <a:buNone/>
            </a:pPr>
            <a:r>
              <a:rPr lang="en-US"/>
              <a:t>“If you cannot do great things, do small things in a great way.”</a:t>
            </a:r>
            <a:endParaRPr/>
          </a:p>
        </p:txBody>
      </p:sp>
      <p:sp>
        <p:nvSpPr>
          <p:cNvPr id="174" name="Google Shape;174;p23"/>
          <p:cNvSpPr txBox="1">
            <a:spLocks noGrp="1"/>
          </p:cNvSpPr>
          <p:nvPr>
            <p:ph type="title"/>
          </p:nvPr>
        </p:nvSpPr>
        <p:spPr>
          <a:xfrm>
            <a:off x="7560000" y="720000"/>
            <a:ext cx="11638800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are we going to talk about</a:t>
            </a:r>
            <a:endParaRPr/>
          </a:p>
        </p:txBody>
      </p:sp>
      <p:sp>
        <p:nvSpPr>
          <p:cNvPr id="175" name="Google Shape;175;p23"/>
          <p:cNvSpPr txBox="1">
            <a:spLocks noGrp="1"/>
          </p:cNvSpPr>
          <p:nvPr>
            <p:ph type="ftr" idx="11"/>
          </p:nvPr>
        </p:nvSpPr>
        <p:spPr>
          <a:xfrm>
            <a:off x="7560000" y="10602000"/>
            <a:ext cx="990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3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Testing for Data Science</a:t>
            </a:r>
            <a:endParaRPr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4"/>
          <p:cNvSpPr txBox="1">
            <a:spLocks noGrp="1"/>
          </p:cNvSpPr>
          <p:nvPr>
            <p:ph type="body" idx="1"/>
          </p:nvPr>
        </p:nvSpPr>
        <p:spPr>
          <a:xfrm>
            <a:off x="900000" y="2160000"/>
            <a:ext cx="18306001" cy="79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600" lvl="1" indent="0" algn="l" rtl="0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/>
              <a:t>data scientist</a:t>
            </a:r>
            <a:br>
              <a:rPr lang="en-US"/>
            </a:br>
            <a:r>
              <a:rPr lang="en-US" b="0"/>
              <a:t>  -&gt; product</a:t>
            </a:r>
            <a:br>
              <a:rPr lang="en-US"/>
            </a:br>
            <a:r>
              <a:rPr lang="en-US" b="0"/>
              <a:t>  -&gt; resultaat is een model</a:t>
            </a:r>
            <a:br>
              <a:rPr lang="en-US"/>
            </a:br>
            <a:r>
              <a:rPr lang="en-US" b="0"/>
              <a:t>  -&gt; sage maker</a:t>
            </a:r>
            <a:endParaRPr/>
          </a:p>
        </p:txBody>
      </p:sp>
      <p:sp>
        <p:nvSpPr>
          <p:cNvPr id="182" name="Google Shape;182;p24"/>
          <p:cNvSpPr txBox="1">
            <a:spLocks noGrp="1"/>
          </p:cNvSpPr>
          <p:nvPr>
            <p:ph type="title"/>
          </p:nvPr>
        </p:nvSpPr>
        <p:spPr>
          <a:xfrm>
            <a:off x="900000" y="720000"/>
            <a:ext cx="18306001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are we going to talk about?</a:t>
            </a:r>
            <a:endParaRPr/>
          </a:p>
        </p:txBody>
      </p:sp>
      <p:sp>
        <p:nvSpPr>
          <p:cNvPr id="183" name="Google Shape;183;p24"/>
          <p:cNvSpPr txBox="1">
            <a:spLocks noGrp="1"/>
          </p:cNvSpPr>
          <p:nvPr>
            <p:ph type="ftr" idx="11"/>
          </p:nvPr>
        </p:nvSpPr>
        <p:spPr>
          <a:xfrm>
            <a:off x="2340000" y="10602000"/>
            <a:ext cx="1080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Testing for Data Science</a:t>
            </a:r>
            <a:endParaRPr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5"/>
          <p:cNvSpPr txBox="1">
            <a:spLocks noGrp="1"/>
          </p:cNvSpPr>
          <p:nvPr>
            <p:ph type="body" idx="1"/>
          </p:nvPr>
        </p:nvSpPr>
        <p:spPr>
          <a:xfrm>
            <a:off x="900000" y="2160000"/>
            <a:ext cx="18306001" cy="79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600" lvl="1" indent="0" algn="l" rtl="0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/>
              <a:t>advanced analytics</a:t>
            </a:r>
            <a:br>
              <a:rPr lang="en-US"/>
            </a:br>
            <a:r>
              <a:rPr lang="en-US" b="0"/>
              <a:t>  -&gt; predictions rapport (data drive decisions)</a:t>
            </a:r>
            <a:br>
              <a:rPr lang="en-US"/>
            </a:br>
            <a:r>
              <a:rPr lang="en-US" b="0"/>
              <a:t>  -&gt; resultaat onderbouwing</a:t>
            </a:r>
            <a:br>
              <a:rPr lang="en-US"/>
            </a:br>
            <a:r>
              <a:rPr lang="en-US" b="0"/>
              <a:t>  -&gt; sage maker (emr)</a:t>
            </a:r>
            <a:endParaRPr/>
          </a:p>
        </p:txBody>
      </p:sp>
      <p:sp>
        <p:nvSpPr>
          <p:cNvPr id="190" name="Google Shape;190;p25"/>
          <p:cNvSpPr txBox="1">
            <a:spLocks noGrp="1"/>
          </p:cNvSpPr>
          <p:nvPr>
            <p:ph type="title"/>
          </p:nvPr>
        </p:nvSpPr>
        <p:spPr>
          <a:xfrm>
            <a:off x="900000" y="720000"/>
            <a:ext cx="18306001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are we going to talk about?</a:t>
            </a:r>
            <a:endParaRPr/>
          </a:p>
        </p:txBody>
      </p:sp>
      <p:sp>
        <p:nvSpPr>
          <p:cNvPr id="191" name="Google Shape;191;p25"/>
          <p:cNvSpPr txBox="1">
            <a:spLocks noGrp="1"/>
          </p:cNvSpPr>
          <p:nvPr>
            <p:ph type="ftr" idx="11"/>
          </p:nvPr>
        </p:nvSpPr>
        <p:spPr>
          <a:xfrm>
            <a:off x="2340000" y="10602000"/>
            <a:ext cx="1080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Testing for Data Science</a:t>
            </a:r>
            <a:endParaRPr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6"/>
          <p:cNvSpPr txBox="1">
            <a:spLocks noGrp="1"/>
          </p:cNvSpPr>
          <p:nvPr>
            <p:ph type="body" idx="1"/>
          </p:nvPr>
        </p:nvSpPr>
        <p:spPr>
          <a:xfrm>
            <a:off x="900000" y="2160000"/>
            <a:ext cx="18306001" cy="79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600" lvl="1" indent="0" algn="l" rtl="0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/>
              <a:t>- business intelligence</a:t>
            </a:r>
            <a:br>
              <a:rPr lang="en-US"/>
            </a:br>
            <a:r>
              <a:rPr lang="en-US" b="0"/>
              <a:t>  -&gt; insight is the organzation</a:t>
            </a:r>
            <a:br>
              <a:rPr lang="en-US"/>
            </a:br>
            <a:r>
              <a:rPr lang="en-US" b="0"/>
              <a:t>  -&gt; achteraf</a:t>
            </a:r>
            <a:br>
              <a:rPr lang="en-US"/>
            </a:br>
            <a:r>
              <a:rPr lang="en-US" b="0"/>
              <a:t>  -&gt; quicksight</a:t>
            </a:r>
            <a:endParaRPr/>
          </a:p>
        </p:txBody>
      </p:sp>
      <p:sp>
        <p:nvSpPr>
          <p:cNvPr id="198" name="Google Shape;198;p26"/>
          <p:cNvSpPr txBox="1">
            <a:spLocks noGrp="1"/>
          </p:cNvSpPr>
          <p:nvPr>
            <p:ph type="title"/>
          </p:nvPr>
        </p:nvSpPr>
        <p:spPr>
          <a:xfrm>
            <a:off x="900000" y="720000"/>
            <a:ext cx="18306001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are we going to talk about?</a:t>
            </a:r>
            <a:endParaRPr/>
          </a:p>
        </p:txBody>
      </p:sp>
      <p:sp>
        <p:nvSpPr>
          <p:cNvPr id="199" name="Google Shape;199;p26"/>
          <p:cNvSpPr txBox="1">
            <a:spLocks noGrp="1"/>
          </p:cNvSpPr>
          <p:nvPr>
            <p:ph type="ftr" idx="11"/>
          </p:nvPr>
        </p:nvSpPr>
        <p:spPr>
          <a:xfrm>
            <a:off x="2340000" y="10602000"/>
            <a:ext cx="1080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Testing for Data Science</a:t>
            </a:r>
            <a:endParaRPr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2"/>
          <p:cNvSpPr txBox="1">
            <a:spLocks noGrp="1"/>
          </p:cNvSpPr>
          <p:nvPr>
            <p:ph type="ctrTitle"/>
          </p:nvPr>
        </p:nvSpPr>
        <p:spPr>
          <a:xfrm>
            <a:off x="900000" y="4266000"/>
            <a:ext cx="18306001" cy="1065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1138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Temporary paths</a:t>
            </a:r>
            <a:endParaRPr dirty="0"/>
          </a:p>
        </p:txBody>
      </p:sp>
      <p:sp>
        <p:nvSpPr>
          <p:cNvPr id="165" name="Google Shape;165;p22"/>
          <p:cNvSpPr txBox="1">
            <a:spLocks noGrp="1"/>
          </p:cNvSpPr>
          <p:nvPr>
            <p:ph type="body" idx="1"/>
          </p:nvPr>
        </p:nvSpPr>
        <p:spPr>
          <a:xfrm>
            <a:off x="900000" y="5940000"/>
            <a:ext cx="18306001" cy="14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2" indent="0" algn="l" rtl="0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SzPts val="2080"/>
              <a:buFont typeface="Quicksand"/>
              <a:buNone/>
            </a:pPr>
            <a:endParaRPr dirty="0"/>
          </a:p>
        </p:txBody>
      </p:sp>
      <p:sp>
        <p:nvSpPr>
          <p:cNvPr id="166" name="Google Shape;166;p22"/>
          <p:cNvSpPr txBox="1">
            <a:spLocks noGrp="1"/>
          </p:cNvSpPr>
          <p:nvPr>
            <p:ph type="dt" idx="10"/>
          </p:nvPr>
        </p:nvSpPr>
        <p:spPr>
          <a:xfrm>
            <a:off x="2340000" y="10602000"/>
            <a:ext cx="1080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Friday, November 8, 2019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5654029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7"/>
          <p:cNvSpPr txBox="1">
            <a:spLocks noGrp="1"/>
          </p:cNvSpPr>
          <p:nvPr>
            <p:ph type="ctrTitle"/>
          </p:nvPr>
        </p:nvSpPr>
        <p:spPr>
          <a:xfrm>
            <a:off x="900000" y="4266000"/>
            <a:ext cx="18306001" cy="1065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1138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does it look like in a whole </a:t>
            </a:r>
            <a:endParaRPr/>
          </a:p>
        </p:txBody>
      </p:sp>
      <p:sp>
        <p:nvSpPr>
          <p:cNvPr id="205" name="Google Shape;205;p27"/>
          <p:cNvSpPr txBox="1">
            <a:spLocks noGrp="1"/>
          </p:cNvSpPr>
          <p:nvPr>
            <p:ph type="body" idx="1"/>
          </p:nvPr>
        </p:nvSpPr>
        <p:spPr>
          <a:xfrm>
            <a:off x="900000" y="5940000"/>
            <a:ext cx="18306001" cy="14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2" indent="0" algn="l" rtl="0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SzPts val="2080"/>
              <a:buFont typeface="Quicksand"/>
              <a:buNone/>
            </a:pPr>
            <a:r>
              <a:rPr lang="en-US"/>
              <a:t>Subtitle</a:t>
            </a:r>
            <a:endParaRPr/>
          </a:p>
        </p:txBody>
      </p:sp>
      <p:sp>
        <p:nvSpPr>
          <p:cNvPr id="206" name="Google Shape;206;p27"/>
          <p:cNvSpPr txBox="1">
            <a:spLocks noGrp="1"/>
          </p:cNvSpPr>
          <p:nvPr>
            <p:ph type="dt" idx="10"/>
          </p:nvPr>
        </p:nvSpPr>
        <p:spPr>
          <a:xfrm>
            <a:off x="2340000" y="10602000"/>
            <a:ext cx="1080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Friday, November 8, 2019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8"/>
          <p:cNvSpPr txBox="1">
            <a:spLocks noGrp="1"/>
          </p:cNvSpPr>
          <p:nvPr>
            <p:ph type="body" idx="1"/>
          </p:nvPr>
        </p:nvSpPr>
        <p:spPr>
          <a:xfrm>
            <a:off x="900000" y="2160000"/>
            <a:ext cx="18306001" cy="79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600" lvl="1" indent="0" algn="l" rtl="0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28"/>
          <p:cNvSpPr txBox="1">
            <a:spLocks noGrp="1"/>
          </p:cNvSpPr>
          <p:nvPr>
            <p:ph type="title"/>
          </p:nvPr>
        </p:nvSpPr>
        <p:spPr>
          <a:xfrm>
            <a:off x="900000" y="720000"/>
            <a:ext cx="18306001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Atrchitecture</a:t>
            </a:r>
            <a:endParaRPr/>
          </a:p>
        </p:txBody>
      </p:sp>
      <p:sp>
        <p:nvSpPr>
          <p:cNvPr id="214" name="Google Shape;214;p28"/>
          <p:cNvSpPr txBox="1">
            <a:spLocks noGrp="1"/>
          </p:cNvSpPr>
          <p:nvPr>
            <p:ph type="ftr" idx="11"/>
          </p:nvPr>
        </p:nvSpPr>
        <p:spPr>
          <a:xfrm>
            <a:off x="2340000" y="10602000"/>
            <a:ext cx="1080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Testing for Data Science</a:t>
            </a:r>
            <a:endParaRPr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9"/>
          <p:cNvSpPr txBox="1">
            <a:spLocks noGrp="1"/>
          </p:cNvSpPr>
          <p:nvPr>
            <p:ph type="ctrTitle"/>
          </p:nvPr>
        </p:nvSpPr>
        <p:spPr>
          <a:xfrm>
            <a:off x="900000" y="4266000"/>
            <a:ext cx="18306001" cy="1065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1138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Presentation title (zero ones)</a:t>
            </a:r>
            <a:endParaRPr dirty="0"/>
          </a:p>
        </p:txBody>
      </p:sp>
      <p:sp>
        <p:nvSpPr>
          <p:cNvPr id="221" name="Google Shape;221;p29"/>
          <p:cNvSpPr txBox="1">
            <a:spLocks noGrp="1"/>
          </p:cNvSpPr>
          <p:nvPr>
            <p:ph type="body" idx="1"/>
          </p:nvPr>
        </p:nvSpPr>
        <p:spPr>
          <a:xfrm>
            <a:off x="900000" y="5940000"/>
            <a:ext cx="18306001" cy="14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2" indent="0" algn="l" rtl="0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SzPts val="2080"/>
              <a:buFont typeface="Quicksand"/>
              <a:buNone/>
            </a:pPr>
            <a:r>
              <a:rPr lang="en-US"/>
              <a:t>Subtitle</a:t>
            </a:r>
            <a:endParaRPr/>
          </a:p>
        </p:txBody>
      </p:sp>
      <p:sp>
        <p:nvSpPr>
          <p:cNvPr id="222" name="Google Shape;222;p29"/>
          <p:cNvSpPr txBox="1">
            <a:spLocks noGrp="1"/>
          </p:cNvSpPr>
          <p:nvPr>
            <p:ph type="dt" idx="10"/>
          </p:nvPr>
        </p:nvSpPr>
        <p:spPr>
          <a:xfrm>
            <a:off x="2340000" y="10602000"/>
            <a:ext cx="1080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Friday, November 8, 2019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0"/>
          <p:cNvSpPr txBox="1">
            <a:spLocks noGrp="1"/>
          </p:cNvSpPr>
          <p:nvPr>
            <p:ph type="ctrTitle"/>
          </p:nvPr>
        </p:nvSpPr>
        <p:spPr>
          <a:xfrm>
            <a:off x="900000" y="4266000"/>
            <a:ext cx="18306001" cy="1065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1138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Presentation title (zero ones)</a:t>
            </a:r>
            <a:endParaRPr dirty="0"/>
          </a:p>
        </p:txBody>
      </p:sp>
      <p:sp>
        <p:nvSpPr>
          <p:cNvPr id="229" name="Google Shape;229;p30"/>
          <p:cNvSpPr txBox="1">
            <a:spLocks noGrp="1"/>
          </p:cNvSpPr>
          <p:nvPr>
            <p:ph type="body" idx="1"/>
          </p:nvPr>
        </p:nvSpPr>
        <p:spPr>
          <a:xfrm>
            <a:off x="900000" y="5940000"/>
            <a:ext cx="18306001" cy="14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2" indent="0" algn="l" rtl="0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SzPts val="2080"/>
              <a:buFont typeface="Quicksand"/>
              <a:buNone/>
            </a:pPr>
            <a:r>
              <a:rPr lang="en-US" dirty="0"/>
              <a:t>Subtitle</a:t>
            </a:r>
            <a:endParaRPr dirty="0"/>
          </a:p>
        </p:txBody>
      </p:sp>
      <p:sp>
        <p:nvSpPr>
          <p:cNvPr id="230" name="Google Shape;230;p30"/>
          <p:cNvSpPr txBox="1">
            <a:spLocks noGrp="1"/>
          </p:cNvSpPr>
          <p:nvPr>
            <p:ph type="dt" idx="10"/>
          </p:nvPr>
        </p:nvSpPr>
        <p:spPr>
          <a:xfrm>
            <a:off x="2340000" y="10602000"/>
            <a:ext cx="1080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Friday, November 8, 2019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1"/>
          <p:cNvSpPr txBox="1">
            <a:spLocks noGrp="1"/>
          </p:cNvSpPr>
          <p:nvPr>
            <p:ph type="ctrTitle"/>
          </p:nvPr>
        </p:nvSpPr>
        <p:spPr>
          <a:xfrm>
            <a:off x="900000" y="4266000"/>
            <a:ext cx="18306001" cy="1065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1138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Presentation title (map)</a:t>
            </a:r>
            <a:endParaRPr/>
          </a:p>
        </p:txBody>
      </p:sp>
      <p:sp>
        <p:nvSpPr>
          <p:cNvPr id="237" name="Google Shape;237;p31"/>
          <p:cNvSpPr txBox="1">
            <a:spLocks noGrp="1"/>
          </p:cNvSpPr>
          <p:nvPr>
            <p:ph type="body" idx="1"/>
          </p:nvPr>
        </p:nvSpPr>
        <p:spPr>
          <a:xfrm>
            <a:off x="900000" y="5940000"/>
            <a:ext cx="18306001" cy="14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2" indent="0" algn="l" rtl="0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SzPts val="2080"/>
              <a:buFont typeface="Quicksand"/>
              <a:buNone/>
            </a:pPr>
            <a:r>
              <a:rPr lang="en-US"/>
              <a:t>Subtitle</a:t>
            </a:r>
            <a:endParaRPr/>
          </a:p>
        </p:txBody>
      </p:sp>
      <p:sp>
        <p:nvSpPr>
          <p:cNvPr id="238" name="Google Shape;238;p31"/>
          <p:cNvSpPr txBox="1">
            <a:spLocks noGrp="1"/>
          </p:cNvSpPr>
          <p:nvPr>
            <p:ph type="dt" idx="10"/>
          </p:nvPr>
        </p:nvSpPr>
        <p:spPr>
          <a:xfrm>
            <a:off x="2340000" y="10602000"/>
            <a:ext cx="1080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Friday, November 8, 2019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6BB768C-EF51-4E06-A656-BEF2F4E5F79C}"/>
              </a:ext>
            </a:extLst>
          </p:cNvPr>
          <p:cNvSpPr txBox="1"/>
          <p:nvPr/>
        </p:nvSpPr>
        <p:spPr>
          <a:xfrm>
            <a:off x="2340000" y="1776693"/>
            <a:ext cx="9924143" cy="72696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lang="en-US" sz="3200" b="1" dirty="0">
                <a:solidFill>
                  <a:schemeClr val="lt1"/>
                </a:solidFill>
                <a:latin typeface="Quicksand"/>
                <a:sym typeface="Quicksand"/>
              </a:rPr>
              <a:t>What testing platforms are out there?</a:t>
            </a:r>
          </a:p>
          <a:p>
            <a:pPr rtl="0">
              <a:lnSpc>
                <a:spcPct val="250000"/>
              </a:lnSpc>
            </a:pPr>
            <a:r>
              <a:rPr lang="en-US" sz="3200" b="1" dirty="0">
                <a:solidFill>
                  <a:schemeClr val="lt1"/>
                </a:solidFill>
                <a:latin typeface="Quicksand"/>
                <a:sym typeface="Quicksand"/>
              </a:rPr>
              <a:t>How many tests should you write?</a:t>
            </a:r>
          </a:p>
          <a:p>
            <a:pPr rtl="0">
              <a:lnSpc>
                <a:spcPct val="250000"/>
              </a:lnSpc>
            </a:pPr>
            <a:r>
              <a:rPr lang="en-US" sz="3200" b="1" dirty="0">
                <a:solidFill>
                  <a:schemeClr val="lt1"/>
                </a:solidFill>
                <a:latin typeface="Quicksand"/>
                <a:sym typeface="Quicksand"/>
              </a:rPr>
              <a:t>How to make tests fast?</a:t>
            </a:r>
          </a:p>
          <a:p>
            <a:pPr rtl="0">
              <a:lnSpc>
                <a:spcPct val="250000"/>
              </a:lnSpc>
            </a:pPr>
            <a:r>
              <a:rPr lang="en-US" sz="3200" b="1" dirty="0">
                <a:solidFill>
                  <a:schemeClr val="lt1"/>
                </a:solidFill>
                <a:latin typeface="Quicksand"/>
                <a:sym typeface="Quicksand"/>
              </a:rPr>
              <a:t>What is test driven development?</a:t>
            </a:r>
          </a:p>
          <a:p>
            <a:pPr rtl="0">
              <a:lnSpc>
                <a:spcPct val="250000"/>
              </a:lnSpc>
            </a:pPr>
            <a:r>
              <a:rPr lang="en-US" sz="3200" b="1" dirty="0">
                <a:solidFill>
                  <a:schemeClr val="lt1"/>
                </a:solidFill>
                <a:latin typeface="Quicksand"/>
                <a:sym typeface="Quicksand"/>
              </a:rPr>
              <a:t>How to integrate test in your CI/CD?</a:t>
            </a:r>
          </a:p>
          <a:p>
            <a:pPr rtl="0">
              <a:lnSpc>
                <a:spcPct val="250000"/>
              </a:lnSpc>
            </a:pPr>
            <a:r>
              <a:rPr lang="en-US" sz="3200" b="1" dirty="0">
                <a:solidFill>
                  <a:schemeClr val="lt1"/>
                </a:solidFill>
                <a:latin typeface="Quicksand"/>
                <a:sym typeface="Quicksand"/>
              </a:rPr>
              <a:t>How to test for Data Science?</a:t>
            </a:r>
            <a:endParaRPr lang="en-GB" sz="3200" b="1" dirty="0">
              <a:solidFill>
                <a:schemeClr val="lt1"/>
              </a:solidFill>
              <a:latin typeface="Quicksand"/>
              <a:sym typeface="Quicksand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A6887D1-962A-44F7-A748-C6789078F998}"/>
              </a:ext>
            </a:extLst>
          </p:cNvPr>
          <p:cNvCxnSpPr>
            <a:cxnSpLocks/>
          </p:cNvCxnSpPr>
          <p:nvPr/>
        </p:nvCxnSpPr>
        <p:spPr>
          <a:xfrm>
            <a:off x="1051560" y="-226423"/>
            <a:ext cx="972457" cy="0"/>
          </a:xfrm>
          <a:prstGeom prst="line">
            <a:avLst/>
          </a:prstGeom>
          <a:ln w="63500" cap="rnd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D93CB54-DB51-4B81-AB29-3D069312F681}"/>
              </a:ext>
            </a:extLst>
          </p:cNvPr>
          <p:cNvCxnSpPr>
            <a:cxnSpLocks/>
          </p:cNvCxnSpPr>
          <p:nvPr/>
        </p:nvCxnSpPr>
        <p:spPr>
          <a:xfrm>
            <a:off x="10759440" y="-226423"/>
            <a:ext cx="2804160" cy="0"/>
          </a:xfrm>
          <a:prstGeom prst="line">
            <a:avLst/>
          </a:prstGeom>
          <a:ln w="63500" cap="rnd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38408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2"/>
          <p:cNvSpPr txBox="1">
            <a:spLocks noGrp="1"/>
          </p:cNvSpPr>
          <p:nvPr>
            <p:ph type="ctrTitle"/>
          </p:nvPr>
        </p:nvSpPr>
        <p:spPr>
          <a:xfrm>
            <a:off x="900000" y="4266000"/>
            <a:ext cx="18306001" cy="1065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1138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Presentation title (map)</a:t>
            </a:r>
            <a:endParaRPr/>
          </a:p>
        </p:txBody>
      </p:sp>
      <p:sp>
        <p:nvSpPr>
          <p:cNvPr id="244" name="Google Shape;244;p32"/>
          <p:cNvSpPr txBox="1">
            <a:spLocks noGrp="1"/>
          </p:cNvSpPr>
          <p:nvPr>
            <p:ph type="body" idx="1"/>
          </p:nvPr>
        </p:nvSpPr>
        <p:spPr>
          <a:xfrm>
            <a:off x="900000" y="5940000"/>
            <a:ext cx="18306001" cy="14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2" indent="0" algn="l" rtl="0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SzPts val="2080"/>
              <a:buFont typeface="Quicksand"/>
              <a:buNone/>
            </a:pPr>
            <a:r>
              <a:rPr lang="en-US"/>
              <a:t>Subtitle</a:t>
            </a:r>
            <a:endParaRPr/>
          </a:p>
        </p:txBody>
      </p:sp>
      <p:sp>
        <p:nvSpPr>
          <p:cNvPr id="245" name="Google Shape;245;p32"/>
          <p:cNvSpPr txBox="1">
            <a:spLocks noGrp="1"/>
          </p:cNvSpPr>
          <p:nvPr>
            <p:ph type="dt" idx="10"/>
          </p:nvPr>
        </p:nvSpPr>
        <p:spPr>
          <a:xfrm>
            <a:off x="2340000" y="10602000"/>
            <a:ext cx="1080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Friday, November 8, 2019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3"/>
          <p:cNvSpPr txBox="1">
            <a:spLocks noGrp="1"/>
          </p:cNvSpPr>
          <p:nvPr>
            <p:ph type="ctrTitle"/>
          </p:nvPr>
        </p:nvSpPr>
        <p:spPr>
          <a:xfrm>
            <a:off x="900000" y="4266000"/>
            <a:ext cx="18306001" cy="1065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1138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Presentation title (map)</a:t>
            </a:r>
            <a:endParaRPr/>
          </a:p>
        </p:txBody>
      </p:sp>
      <p:sp>
        <p:nvSpPr>
          <p:cNvPr id="252" name="Google Shape;252;p33"/>
          <p:cNvSpPr txBox="1">
            <a:spLocks noGrp="1"/>
          </p:cNvSpPr>
          <p:nvPr>
            <p:ph type="body" idx="1"/>
          </p:nvPr>
        </p:nvSpPr>
        <p:spPr>
          <a:xfrm>
            <a:off x="900000" y="5940000"/>
            <a:ext cx="18306001" cy="14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2" indent="0" algn="l" rtl="0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SzPts val="2080"/>
              <a:buFont typeface="Quicksand"/>
              <a:buNone/>
            </a:pPr>
            <a:r>
              <a:rPr lang="en-US"/>
              <a:t>Subtitle</a:t>
            </a:r>
            <a:endParaRPr/>
          </a:p>
        </p:txBody>
      </p:sp>
      <p:sp>
        <p:nvSpPr>
          <p:cNvPr id="253" name="Google Shape;253;p33"/>
          <p:cNvSpPr txBox="1">
            <a:spLocks noGrp="1"/>
          </p:cNvSpPr>
          <p:nvPr>
            <p:ph type="dt" idx="10"/>
          </p:nvPr>
        </p:nvSpPr>
        <p:spPr>
          <a:xfrm>
            <a:off x="2340000" y="10602000"/>
            <a:ext cx="1080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Friday, November 8, 2019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4"/>
          <p:cNvSpPr txBox="1">
            <a:spLocks noGrp="1"/>
          </p:cNvSpPr>
          <p:nvPr>
            <p:ph type="ctrTitle"/>
          </p:nvPr>
        </p:nvSpPr>
        <p:spPr>
          <a:xfrm>
            <a:off x="900000" y="4266000"/>
            <a:ext cx="18306001" cy="1065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1138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Presentation title (map)</a:t>
            </a:r>
            <a:endParaRPr/>
          </a:p>
        </p:txBody>
      </p:sp>
      <p:sp>
        <p:nvSpPr>
          <p:cNvPr id="260" name="Google Shape;260;p34"/>
          <p:cNvSpPr txBox="1">
            <a:spLocks noGrp="1"/>
          </p:cNvSpPr>
          <p:nvPr>
            <p:ph type="body" idx="1"/>
          </p:nvPr>
        </p:nvSpPr>
        <p:spPr>
          <a:xfrm>
            <a:off x="900000" y="5940000"/>
            <a:ext cx="18306001" cy="14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2" indent="0" algn="l" rtl="0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SzPts val="2080"/>
              <a:buFont typeface="Quicksand"/>
              <a:buNone/>
            </a:pPr>
            <a:r>
              <a:rPr lang="en-US"/>
              <a:t>Subtitle</a:t>
            </a:r>
            <a:endParaRPr/>
          </a:p>
        </p:txBody>
      </p:sp>
      <p:sp>
        <p:nvSpPr>
          <p:cNvPr id="261" name="Google Shape;261;p34"/>
          <p:cNvSpPr txBox="1">
            <a:spLocks noGrp="1"/>
          </p:cNvSpPr>
          <p:nvPr>
            <p:ph type="dt" idx="10"/>
          </p:nvPr>
        </p:nvSpPr>
        <p:spPr>
          <a:xfrm>
            <a:off x="2340000" y="10602000"/>
            <a:ext cx="1080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Friday, November 8, 2019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5"/>
          <p:cNvSpPr txBox="1">
            <a:spLocks noGrp="1"/>
          </p:cNvSpPr>
          <p:nvPr>
            <p:ph type="ctrTitle"/>
          </p:nvPr>
        </p:nvSpPr>
        <p:spPr>
          <a:xfrm>
            <a:off x="900000" y="4522559"/>
            <a:ext cx="18306001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Section title</a:t>
            </a:r>
            <a:endParaRPr/>
          </a:p>
        </p:txBody>
      </p:sp>
      <p:sp>
        <p:nvSpPr>
          <p:cNvPr id="267" name="Google Shape;267;p35"/>
          <p:cNvSpPr txBox="1">
            <a:spLocks noGrp="1"/>
          </p:cNvSpPr>
          <p:nvPr>
            <p:ph type="body" idx="1"/>
          </p:nvPr>
        </p:nvSpPr>
        <p:spPr>
          <a:xfrm>
            <a:off x="900000" y="5940000"/>
            <a:ext cx="18306001" cy="14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600" lvl="0" indent="0" algn="l" rtl="0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Subtitle</a:t>
            </a:r>
            <a:endParaRPr/>
          </a:p>
        </p:txBody>
      </p:sp>
      <p:sp>
        <p:nvSpPr>
          <p:cNvPr id="268" name="Google Shape;268;p35"/>
          <p:cNvSpPr txBox="1">
            <a:spLocks noGrp="1"/>
          </p:cNvSpPr>
          <p:nvPr>
            <p:ph type="ftr" idx="11"/>
          </p:nvPr>
        </p:nvSpPr>
        <p:spPr>
          <a:xfrm>
            <a:off x="2340000" y="10602000"/>
            <a:ext cx="1080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Testing for Data Science</a:t>
            </a:r>
            <a:endParaRPr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6"/>
          <p:cNvSpPr txBox="1">
            <a:spLocks noGrp="1"/>
          </p:cNvSpPr>
          <p:nvPr>
            <p:ph type="body" idx="1"/>
          </p:nvPr>
        </p:nvSpPr>
        <p:spPr>
          <a:xfrm>
            <a:off x="900000" y="2160000"/>
            <a:ext cx="18306001" cy="79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600" lvl="1" indent="0" algn="l" rtl="0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When I started </a:t>
            </a:r>
            <a:r>
              <a:rPr lang="en-US" dirty="0" err="1"/>
              <a:t>Reynholm</a:t>
            </a:r>
            <a:r>
              <a:rPr lang="en-US" dirty="0"/>
              <a:t> Industries</a:t>
            </a:r>
            <a:endParaRPr dirty="0"/>
          </a:p>
          <a:p>
            <a:pPr marL="0" lvl="3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20"/>
              <a:buFont typeface="Muli"/>
              <a:buNone/>
            </a:pPr>
            <a:r>
              <a:rPr lang="en-US" dirty="0"/>
              <a:t>I had just two things in my possession: a dream and 6 million pounds. He's had quite an evening. Someone stole his wheelchair. </a:t>
            </a:r>
            <a:endParaRPr dirty="0"/>
          </a:p>
          <a:p>
            <a:pPr marL="0" lvl="3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20"/>
              <a:buFont typeface="Muli"/>
              <a:buNone/>
            </a:pPr>
            <a:endParaRPr dirty="0"/>
          </a:p>
          <a:p>
            <a:pPr marL="3600" lvl="1" indent="0" algn="l" rtl="0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Did you see who it was?</a:t>
            </a:r>
            <a:endParaRPr dirty="0"/>
          </a:p>
          <a:p>
            <a:pPr marL="0" lvl="3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20"/>
              <a:buFont typeface="Muli"/>
              <a:buNone/>
            </a:pPr>
            <a:r>
              <a:rPr lang="en-US" dirty="0"/>
              <a:t>Red bearded man. You can come down here any time and I'll be waiting for you! That told her! </a:t>
            </a:r>
            <a:endParaRPr dirty="0"/>
          </a:p>
          <a:p>
            <a:pPr marL="270000" lvl="5" indent="-270000" algn="l" rtl="0">
              <a:lnSpc>
                <a:spcPct val="171428"/>
              </a:lnSpc>
              <a:spcBef>
                <a:spcPts val="0"/>
              </a:spcBef>
              <a:spcAft>
                <a:spcPts val="0"/>
              </a:spcAft>
              <a:buClr>
                <a:srgbClr val="0C2749"/>
              </a:buClr>
              <a:buSzPts val="1820"/>
              <a:buChar char="•"/>
            </a:pPr>
            <a:r>
              <a:rPr lang="en-US" dirty="0"/>
              <a:t>Dear Sir stroke Madam.</a:t>
            </a:r>
            <a:endParaRPr dirty="0"/>
          </a:p>
          <a:p>
            <a:pPr marL="270000" lvl="5" indent="-270000" algn="l" rtl="0">
              <a:lnSpc>
                <a:spcPct val="171428"/>
              </a:lnSpc>
              <a:spcBef>
                <a:spcPts val="0"/>
              </a:spcBef>
              <a:spcAft>
                <a:spcPts val="0"/>
              </a:spcAft>
              <a:buClr>
                <a:srgbClr val="0C2749"/>
              </a:buClr>
              <a:buSzPts val="1820"/>
              <a:buChar char="•"/>
            </a:pPr>
            <a:r>
              <a:rPr lang="en-US" dirty="0"/>
              <a:t>Fire, exclamation mark. </a:t>
            </a:r>
            <a:endParaRPr dirty="0"/>
          </a:p>
          <a:p>
            <a:pPr marL="270000" lvl="5" indent="-270000" algn="l" rtl="0">
              <a:lnSpc>
                <a:spcPct val="171428"/>
              </a:lnSpc>
              <a:spcBef>
                <a:spcPts val="0"/>
              </a:spcBef>
              <a:spcAft>
                <a:spcPts val="0"/>
              </a:spcAft>
              <a:buClr>
                <a:srgbClr val="0C2749"/>
              </a:buClr>
              <a:buSzPts val="1820"/>
              <a:buChar char="•"/>
            </a:pPr>
            <a:r>
              <a:rPr lang="en-US" dirty="0"/>
              <a:t>Fire, exclamation mark. </a:t>
            </a:r>
            <a:endParaRPr dirty="0"/>
          </a:p>
          <a:p>
            <a:pPr marL="270000" lvl="5" indent="-270000" algn="l" rtl="0">
              <a:lnSpc>
                <a:spcPct val="171428"/>
              </a:lnSpc>
              <a:spcBef>
                <a:spcPts val="0"/>
              </a:spcBef>
              <a:spcAft>
                <a:spcPts val="0"/>
              </a:spcAft>
              <a:buClr>
                <a:srgbClr val="0C2749"/>
              </a:buClr>
              <a:buSzPts val="1820"/>
              <a:buChar char="•"/>
            </a:pPr>
            <a:r>
              <a:rPr lang="en-US" dirty="0"/>
              <a:t>Help me, exclamation mark. </a:t>
            </a:r>
            <a:endParaRPr dirty="0"/>
          </a:p>
          <a:p>
            <a:pPr marL="270000" lvl="5" indent="-154429" algn="l" rtl="0">
              <a:lnSpc>
                <a:spcPct val="171428"/>
              </a:lnSpc>
              <a:spcBef>
                <a:spcPts val="0"/>
              </a:spcBef>
              <a:spcAft>
                <a:spcPts val="0"/>
              </a:spcAft>
              <a:buClr>
                <a:srgbClr val="0C2749"/>
              </a:buClr>
              <a:buSzPts val="1820"/>
              <a:buNone/>
            </a:pPr>
            <a:endParaRPr dirty="0"/>
          </a:p>
          <a:p>
            <a:pPr marL="3600" lvl="1" indent="0" algn="l" rtl="0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Looking forward to hearing from you</a:t>
            </a:r>
            <a:endParaRPr dirty="0"/>
          </a:p>
          <a:p>
            <a:pPr marL="0" lvl="3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20"/>
              <a:buFont typeface="Muli"/>
              <a:buNone/>
            </a:pPr>
            <a:r>
              <a:rPr lang="en-US" dirty="0"/>
              <a:t>All the best, Maurice Moss. 0115... no... 0118... no... 0118 999 ... 3. Hello? Is this the emergency services? Then which country am I speaking to? Hello? Hello? No, no, that's the music you heard when it come on.</a:t>
            </a:r>
            <a:endParaRPr dirty="0"/>
          </a:p>
        </p:txBody>
      </p:sp>
      <p:sp>
        <p:nvSpPr>
          <p:cNvPr id="275" name="Google Shape;275;p36"/>
          <p:cNvSpPr txBox="1">
            <a:spLocks noGrp="1"/>
          </p:cNvSpPr>
          <p:nvPr>
            <p:ph type="title"/>
          </p:nvPr>
        </p:nvSpPr>
        <p:spPr>
          <a:xfrm>
            <a:off x="900000" y="720000"/>
            <a:ext cx="18306001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Content white - 1 column (zero background)</a:t>
            </a:r>
            <a:endParaRPr/>
          </a:p>
        </p:txBody>
      </p:sp>
      <p:sp>
        <p:nvSpPr>
          <p:cNvPr id="276" name="Google Shape;276;p36"/>
          <p:cNvSpPr txBox="1">
            <a:spLocks noGrp="1"/>
          </p:cNvSpPr>
          <p:nvPr>
            <p:ph type="ftr" idx="11"/>
          </p:nvPr>
        </p:nvSpPr>
        <p:spPr>
          <a:xfrm>
            <a:off x="2340000" y="10602000"/>
            <a:ext cx="1080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Testing for Data Science</a:t>
            </a:r>
            <a:endParaRPr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7"/>
          <p:cNvSpPr txBox="1">
            <a:spLocks noGrp="1"/>
          </p:cNvSpPr>
          <p:nvPr>
            <p:ph type="body" idx="1"/>
          </p:nvPr>
        </p:nvSpPr>
        <p:spPr>
          <a:xfrm>
            <a:off x="900000" y="2160000"/>
            <a:ext cx="18306001" cy="79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600" lvl="1" indent="0" algn="l" rtl="0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When I started </a:t>
            </a:r>
            <a:r>
              <a:rPr lang="en-US" dirty="0" err="1"/>
              <a:t>Reynholm</a:t>
            </a:r>
            <a:r>
              <a:rPr lang="en-US" dirty="0"/>
              <a:t> Industries</a:t>
            </a:r>
            <a:endParaRPr dirty="0"/>
          </a:p>
          <a:p>
            <a:pPr marL="0" lvl="3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20"/>
              <a:buFont typeface="Muli"/>
              <a:buNone/>
            </a:pPr>
            <a:r>
              <a:rPr lang="en-US" dirty="0"/>
              <a:t>I had just two things in my possession: a dream and 6 million pounds. He's had quite an evening. Someone stole his wheelchair. </a:t>
            </a:r>
            <a:endParaRPr dirty="0"/>
          </a:p>
          <a:p>
            <a:pPr marL="0" lvl="3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20"/>
              <a:buFont typeface="Muli"/>
              <a:buNone/>
            </a:pPr>
            <a:endParaRPr dirty="0"/>
          </a:p>
          <a:p>
            <a:pPr marL="3600" lvl="1" indent="0" algn="l" rtl="0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Did you see who it was?</a:t>
            </a:r>
            <a:endParaRPr dirty="0"/>
          </a:p>
          <a:p>
            <a:pPr marL="0" lvl="3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20"/>
              <a:buFont typeface="Muli"/>
              <a:buNone/>
            </a:pPr>
            <a:r>
              <a:rPr lang="en-US" dirty="0"/>
              <a:t>Red bearded man. You can come down here any time and I'll be waiting for you! That told her! </a:t>
            </a:r>
            <a:endParaRPr dirty="0"/>
          </a:p>
          <a:p>
            <a:pPr marL="270000" lvl="5" indent="-270000" algn="l" rtl="0">
              <a:lnSpc>
                <a:spcPct val="171428"/>
              </a:lnSpc>
              <a:spcBef>
                <a:spcPts val="0"/>
              </a:spcBef>
              <a:spcAft>
                <a:spcPts val="0"/>
              </a:spcAft>
              <a:buClr>
                <a:srgbClr val="0C2749"/>
              </a:buClr>
              <a:buSzPts val="1820"/>
              <a:buChar char="•"/>
            </a:pPr>
            <a:r>
              <a:rPr lang="en-US" dirty="0"/>
              <a:t>Dear Sir stroke Madam.</a:t>
            </a:r>
            <a:endParaRPr dirty="0"/>
          </a:p>
          <a:p>
            <a:pPr marL="270000" lvl="5" indent="-270000" algn="l" rtl="0">
              <a:lnSpc>
                <a:spcPct val="171428"/>
              </a:lnSpc>
              <a:spcBef>
                <a:spcPts val="0"/>
              </a:spcBef>
              <a:spcAft>
                <a:spcPts val="0"/>
              </a:spcAft>
              <a:buClr>
                <a:srgbClr val="0C2749"/>
              </a:buClr>
              <a:buSzPts val="1820"/>
              <a:buChar char="•"/>
            </a:pPr>
            <a:r>
              <a:rPr lang="en-US" dirty="0"/>
              <a:t>Fire, exclamation mark. </a:t>
            </a:r>
            <a:endParaRPr dirty="0"/>
          </a:p>
          <a:p>
            <a:pPr marL="270000" lvl="5" indent="-270000" algn="l" rtl="0">
              <a:lnSpc>
                <a:spcPct val="171428"/>
              </a:lnSpc>
              <a:spcBef>
                <a:spcPts val="0"/>
              </a:spcBef>
              <a:spcAft>
                <a:spcPts val="0"/>
              </a:spcAft>
              <a:buClr>
                <a:srgbClr val="0C2749"/>
              </a:buClr>
              <a:buSzPts val="1820"/>
              <a:buChar char="•"/>
            </a:pPr>
            <a:r>
              <a:rPr lang="en-US" dirty="0"/>
              <a:t>Fire, exclamation mark. </a:t>
            </a:r>
            <a:endParaRPr dirty="0"/>
          </a:p>
          <a:p>
            <a:pPr marL="270000" lvl="5" indent="-270000" algn="l" rtl="0">
              <a:lnSpc>
                <a:spcPct val="171428"/>
              </a:lnSpc>
              <a:spcBef>
                <a:spcPts val="0"/>
              </a:spcBef>
              <a:spcAft>
                <a:spcPts val="0"/>
              </a:spcAft>
              <a:buClr>
                <a:srgbClr val="0C2749"/>
              </a:buClr>
              <a:buSzPts val="1820"/>
              <a:buChar char="•"/>
            </a:pPr>
            <a:r>
              <a:rPr lang="en-US" dirty="0"/>
              <a:t>Help me, exclamation mark. </a:t>
            </a:r>
            <a:endParaRPr dirty="0"/>
          </a:p>
          <a:p>
            <a:pPr marL="270000" lvl="5" indent="-154429" algn="l" rtl="0">
              <a:lnSpc>
                <a:spcPct val="171428"/>
              </a:lnSpc>
              <a:spcBef>
                <a:spcPts val="0"/>
              </a:spcBef>
              <a:spcAft>
                <a:spcPts val="0"/>
              </a:spcAft>
              <a:buClr>
                <a:srgbClr val="0C2749"/>
              </a:buClr>
              <a:buSzPts val="1820"/>
              <a:buNone/>
            </a:pPr>
            <a:endParaRPr dirty="0"/>
          </a:p>
          <a:p>
            <a:pPr marL="3600" lvl="1" indent="0" algn="l" rtl="0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Looking forward to hearing from you</a:t>
            </a:r>
            <a:endParaRPr dirty="0"/>
          </a:p>
          <a:p>
            <a:pPr marL="0" lvl="3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20"/>
              <a:buFont typeface="Muli"/>
              <a:buNone/>
            </a:pPr>
            <a:r>
              <a:rPr lang="en-US" dirty="0"/>
              <a:t>All the best, Maurice Moss. 0115... no... 0118... no... 0118 999 ... 3. Hello? Is this the emergency services? Then which country am I speaking to? Hello? Hello? No, no, that's the music you heard when it come on.</a:t>
            </a:r>
            <a:endParaRPr dirty="0"/>
          </a:p>
        </p:txBody>
      </p:sp>
      <p:sp>
        <p:nvSpPr>
          <p:cNvPr id="283" name="Google Shape;283;p37"/>
          <p:cNvSpPr txBox="1">
            <a:spLocks noGrp="1"/>
          </p:cNvSpPr>
          <p:nvPr>
            <p:ph type="title"/>
          </p:nvPr>
        </p:nvSpPr>
        <p:spPr>
          <a:xfrm>
            <a:off x="900000" y="720000"/>
            <a:ext cx="18306001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Content white - 1 column (one background)</a:t>
            </a:r>
            <a:endParaRPr/>
          </a:p>
        </p:txBody>
      </p:sp>
      <p:sp>
        <p:nvSpPr>
          <p:cNvPr id="284" name="Google Shape;284;p37"/>
          <p:cNvSpPr txBox="1">
            <a:spLocks noGrp="1"/>
          </p:cNvSpPr>
          <p:nvPr>
            <p:ph type="ftr" idx="11"/>
          </p:nvPr>
        </p:nvSpPr>
        <p:spPr>
          <a:xfrm>
            <a:off x="2340000" y="10602000"/>
            <a:ext cx="1080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Testing for Data Science</a:t>
            </a:r>
            <a:endParaRPr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8"/>
          <p:cNvSpPr txBox="1">
            <a:spLocks noGrp="1"/>
          </p:cNvSpPr>
          <p:nvPr>
            <p:ph type="body" idx="1"/>
          </p:nvPr>
        </p:nvSpPr>
        <p:spPr>
          <a:xfrm>
            <a:off x="900000" y="2160000"/>
            <a:ext cx="18306001" cy="79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600" lvl="1" indent="0" algn="l" rtl="0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When I started Reynholm Industries</a:t>
            </a:r>
            <a:endParaRPr/>
          </a:p>
          <a:p>
            <a:pPr marL="0" lvl="3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20"/>
              <a:buFont typeface="Muli"/>
              <a:buNone/>
            </a:pPr>
            <a:r>
              <a:rPr lang="en-US"/>
              <a:t>I had just two things in my possession: a dream and 6 million pounds. He's had quite an evening. Someone stole his wheelchair. </a:t>
            </a:r>
            <a:endParaRPr/>
          </a:p>
          <a:p>
            <a:pPr marL="0" lvl="3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20"/>
              <a:buFont typeface="Muli"/>
              <a:buNone/>
            </a:pPr>
            <a:endParaRPr/>
          </a:p>
          <a:p>
            <a:pPr marL="3600" lvl="1" indent="0" algn="l" rtl="0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Did you see who it was?</a:t>
            </a:r>
            <a:endParaRPr/>
          </a:p>
          <a:p>
            <a:pPr marL="0" lvl="3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20"/>
              <a:buFont typeface="Muli"/>
              <a:buNone/>
            </a:pPr>
            <a:r>
              <a:rPr lang="en-US"/>
              <a:t>Red bearded man. You can come down here any time and I'll be waiting for you! That told her! </a:t>
            </a:r>
            <a:endParaRPr/>
          </a:p>
          <a:p>
            <a:pPr marL="270000" lvl="5" indent="-270000" algn="l" rtl="0">
              <a:lnSpc>
                <a:spcPct val="171428"/>
              </a:lnSpc>
              <a:spcBef>
                <a:spcPts val="0"/>
              </a:spcBef>
              <a:spcAft>
                <a:spcPts val="0"/>
              </a:spcAft>
              <a:buClr>
                <a:srgbClr val="0C2749"/>
              </a:buClr>
              <a:buSzPts val="1820"/>
              <a:buChar char="•"/>
            </a:pPr>
            <a:r>
              <a:rPr lang="en-US"/>
              <a:t>Dear Sir stroke Madam.</a:t>
            </a:r>
            <a:endParaRPr/>
          </a:p>
          <a:p>
            <a:pPr marL="270000" lvl="5" indent="-270000" algn="l" rtl="0">
              <a:lnSpc>
                <a:spcPct val="171428"/>
              </a:lnSpc>
              <a:spcBef>
                <a:spcPts val="0"/>
              </a:spcBef>
              <a:spcAft>
                <a:spcPts val="0"/>
              </a:spcAft>
              <a:buClr>
                <a:srgbClr val="0C2749"/>
              </a:buClr>
              <a:buSzPts val="1820"/>
              <a:buChar char="•"/>
            </a:pPr>
            <a:r>
              <a:rPr lang="en-US"/>
              <a:t>Fire, exclamation mark. </a:t>
            </a:r>
            <a:endParaRPr/>
          </a:p>
          <a:p>
            <a:pPr marL="270000" lvl="5" indent="-270000" algn="l" rtl="0">
              <a:lnSpc>
                <a:spcPct val="171428"/>
              </a:lnSpc>
              <a:spcBef>
                <a:spcPts val="0"/>
              </a:spcBef>
              <a:spcAft>
                <a:spcPts val="0"/>
              </a:spcAft>
              <a:buClr>
                <a:srgbClr val="0C2749"/>
              </a:buClr>
              <a:buSzPts val="1820"/>
              <a:buChar char="•"/>
            </a:pPr>
            <a:r>
              <a:rPr lang="en-US"/>
              <a:t>Fire, exclamation mark. </a:t>
            </a:r>
            <a:endParaRPr/>
          </a:p>
          <a:p>
            <a:pPr marL="270000" lvl="5" indent="-270000" algn="l" rtl="0">
              <a:lnSpc>
                <a:spcPct val="171428"/>
              </a:lnSpc>
              <a:spcBef>
                <a:spcPts val="0"/>
              </a:spcBef>
              <a:spcAft>
                <a:spcPts val="0"/>
              </a:spcAft>
              <a:buClr>
                <a:srgbClr val="0C2749"/>
              </a:buClr>
              <a:buSzPts val="1820"/>
              <a:buChar char="•"/>
            </a:pPr>
            <a:r>
              <a:rPr lang="en-US"/>
              <a:t>Help me, exclamation mark. </a:t>
            </a:r>
            <a:endParaRPr/>
          </a:p>
          <a:p>
            <a:pPr marL="270000" lvl="5" indent="-154429" algn="l" rtl="0">
              <a:lnSpc>
                <a:spcPct val="171428"/>
              </a:lnSpc>
              <a:spcBef>
                <a:spcPts val="0"/>
              </a:spcBef>
              <a:spcAft>
                <a:spcPts val="0"/>
              </a:spcAft>
              <a:buClr>
                <a:srgbClr val="0C2749"/>
              </a:buClr>
              <a:buSzPts val="1820"/>
              <a:buNone/>
            </a:pPr>
            <a:endParaRPr/>
          </a:p>
          <a:p>
            <a:pPr marL="3600" lvl="1" indent="0" algn="l" rtl="0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Looking forward to hearing from you</a:t>
            </a:r>
            <a:endParaRPr/>
          </a:p>
          <a:p>
            <a:pPr marL="0" lvl="3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20"/>
              <a:buFont typeface="Muli"/>
              <a:buNone/>
            </a:pPr>
            <a:r>
              <a:rPr lang="en-US"/>
              <a:t>All the best, Maurice Moss. 0115... no... 0118... no... 0118 999 ... 3. Hello? Is this the emergency services? Then which country am I speaking to? Hello? Hello? No, no, that's the music you heard when it come on.</a:t>
            </a:r>
            <a:endParaRPr/>
          </a:p>
        </p:txBody>
      </p:sp>
      <p:sp>
        <p:nvSpPr>
          <p:cNvPr id="291" name="Google Shape;291;p38"/>
          <p:cNvSpPr txBox="1">
            <a:spLocks noGrp="1"/>
          </p:cNvSpPr>
          <p:nvPr>
            <p:ph type="title"/>
          </p:nvPr>
        </p:nvSpPr>
        <p:spPr>
          <a:xfrm>
            <a:off x="900000" y="720000"/>
            <a:ext cx="18306001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Content white - 1 column (white background)</a:t>
            </a:r>
            <a:endParaRPr/>
          </a:p>
        </p:txBody>
      </p:sp>
      <p:sp>
        <p:nvSpPr>
          <p:cNvPr id="292" name="Google Shape;292;p38"/>
          <p:cNvSpPr txBox="1">
            <a:spLocks noGrp="1"/>
          </p:cNvSpPr>
          <p:nvPr>
            <p:ph type="ftr" idx="11"/>
          </p:nvPr>
        </p:nvSpPr>
        <p:spPr>
          <a:xfrm>
            <a:off x="2340000" y="10602000"/>
            <a:ext cx="1080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Testing for Data Science</a:t>
            </a:r>
            <a:endParaRPr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F1F4"/>
        </a:solidFill>
        <a:effectLst/>
      </p:bgPr>
    </p:bg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9"/>
          <p:cNvSpPr txBox="1">
            <a:spLocks noGrp="1"/>
          </p:cNvSpPr>
          <p:nvPr>
            <p:ph type="body" idx="1"/>
          </p:nvPr>
        </p:nvSpPr>
        <p:spPr>
          <a:xfrm>
            <a:off x="900000" y="2160000"/>
            <a:ext cx="18306001" cy="79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600" lvl="1" indent="0" algn="l" rtl="0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When I started Reynholm Industries</a:t>
            </a:r>
            <a:endParaRPr/>
          </a:p>
          <a:p>
            <a:pPr marL="0" lvl="3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20"/>
              <a:buFont typeface="Muli"/>
              <a:buNone/>
            </a:pPr>
            <a:r>
              <a:rPr lang="en-US"/>
              <a:t>I had just two things in my possession: a dream and 6 million pounds. He's had quite an evening. Someone stole his wheelchair. </a:t>
            </a:r>
            <a:endParaRPr/>
          </a:p>
          <a:p>
            <a:pPr marL="0" lvl="3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20"/>
              <a:buFont typeface="Muli"/>
              <a:buNone/>
            </a:pPr>
            <a:endParaRPr/>
          </a:p>
          <a:p>
            <a:pPr marL="3600" lvl="1" indent="0" algn="l" rtl="0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Did you see who it was?</a:t>
            </a:r>
            <a:endParaRPr/>
          </a:p>
          <a:p>
            <a:pPr marL="0" lvl="3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20"/>
              <a:buFont typeface="Muli"/>
              <a:buNone/>
            </a:pPr>
            <a:r>
              <a:rPr lang="en-US"/>
              <a:t>Red bearded man. You can come down here any time and I'll be waiting for you! That told her! </a:t>
            </a:r>
            <a:endParaRPr/>
          </a:p>
          <a:p>
            <a:pPr marL="270000" lvl="5" indent="-270000" algn="l" rtl="0">
              <a:lnSpc>
                <a:spcPct val="171428"/>
              </a:lnSpc>
              <a:spcBef>
                <a:spcPts val="0"/>
              </a:spcBef>
              <a:spcAft>
                <a:spcPts val="0"/>
              </a:spcAft>
              <a:buClr>
                <a:srgbClr val="0C2749"/>
              </a:buClr>
              <a:buSzPts val="1820"/>
              <a:buChar char="•"/>
            </a:pPr>
            <a:r>
              <a:rPr lang="en-US"/>
              <a:t>Dear Sir stroke Madam.</a:t>
            </a:r>
            <a:endParaRPr/>
          </a:p>
          <a:p>
            <a:pPr marL="270000" lvl="5" indent="-270000" algn="l" rtl="0">
              <a:lnSpc>
                <a:spcPct val="171428"/>
              </a:lnSpc>
              <a:spcBef>
                <a:spcPts val="0"/>
              </a:spcBef>
              <a:spcAft>
                <a:spcPts val="0"/>
              </a:spcAft>
              <a:buClr>
                <a:srgbClr val="0C2749"/>
              </a:buClr>
              <a:buSzPts val="1820"/>
              <a:buChar char="•"/>
            </a:pPr>
            <a:r>
              <a:rPr lang="en-US"/>
              <a:t>Fire, exclamation mark. </a:t>
            </a:r>
            <a:endParaRPr/>
          </a:p>
          <a:p>
            <a:pPr marL="270000" lvl="5" indent="-270000" algn="l" rtl="0">
              <a:lnSpc>
                <a:spcPct val="171428"/>
              </a:lnSpc>
              <a:spcBef>
                <a:spcPts val="0"/>
              </a:spcBef>
              <a:spcAft>
                <a:spcPts val="0"/>
              </a:spcAft>
              <a:buClr>
                <a:srgbClr val="0C2749"/>
              </a:buClr>
              <a:buSzPts val="1820"/>
              <a:buChar char="•"/>
            </a:pPr>
            <a:r>
              <a:rPr lang="en-US"/>
              <a:t>Fire, exclamation mark. </a:t>
            </a:r>
            <a:endParaRPr/>
          </a:p>
          <a:p>
            <a:pPr marL="270000" lvl="5" indent="-270000" algn="l" rtl="0">
              <a:lnSpc>
                <a:spcPct val="171428"/>
              </a:lnSpc>
              <a:spcBef>
                <a:spcPts val="0"/>
              </a:spcBef>
              <a:spcAft>
                <a:spcPts val="0"/>
              </a:spcAft>
              <a:buClr>
                <a:srgbClr val="0C2749"/>
              </a:buClr>
              <a:buSzPts val="1820"/>
              <a:buChar char="•"/>
            </a:pPr>
            <a:r>
              <a:rPr lang="en-US"/>
              <a:t>Help me, exclamation mark. </a:t>
            </a:r>
            <a:endParaRPr/>
          </a:p>
          <a:p>
            <a:pPr marL="270000" lvl="5" indent="-154429" algn="l" rtl="0">
              <a:lnSpc>
                <a:spcPct val="171428"/>
              </a:lnSpc>
              <a:spcBef>
                <a:spcPts val="0"/>
              </a:spcBef>
              <a:spcAft>
                <a:spcPts val="0"/>
              </a:spcAft>
              <a:buClr>
                <a:srgbClr val="0C2749"/>
              </a:buClr>
              <a:buSzPts val="1820"/>
              <a:buNone/>
            </a:pPr>
            <a:endParaRPr/>
          </a:p>
          <a:p>
            <a:pPr marL="3600" lvl="1" indent="0" algn="l" rtl="0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Looking forward to hearing from you</a:t>
            </a:r>
            <a:endParaRPr/>
          </a:p>
          <a:p>
            <a:pPr marL="0" lvl="3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20"/>
              <a:buFont typeface="Muli"/>
              <a:buNone/>
            </a:pPr>
            <a:r>
              <a:rPr lang="en-US"/>
              <a:t>All the best, Maurice Moss. 0115... no... 0118... no... 0118 999 ... 3. Hello? Is this the emergency services? Then which country am I speaking to? Hello? Hello? No, no, that's the music you heard when it come on.</a:t>
            </a:r>
            <a:endParaRPr/>
          </a:p>
        </p:txBody>
      </p:sp>
      <p:sp>
        <p:nvSpPr>
          <p:cNvPr id="299" name="Google Shape;299;p39"/>
          <p:cNvSpPr txBox="1">
            <a:spLocks noGrp="1"/>
          </p:cNvSpPr>
          <p:nvPr>
            <p:ph type="title"/>
          </p:nvPr>
        </p:nvSpPr>
        <p:spPr>
          <a:xfrm>
            <a:off x="900000" y="720000"/>
            <a:ext cx="18306001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Content white - 1 column (pearl background)</a:t>
            </a:r>
            <a:endParaRPr/>
          </a:p>
        </p:txBody>
      </p:sp>
      <p:sp>
        <p:nvSpPr>
          <p:cNvPr id="300" name="Google Shape;300;p39"/>
          <p:cNvSpPr txBox="1">
            <a:spLocks noGrp="1"/>
          </p:cNvSpPr>
          <p:nvPr>
            <p:ph type="ftr" idx="11"/>
          </p:nvPr>
        </p:nvSpPr>
        <p:spPr>
          <a:xfrm>
            <a:off x="2340000" y="10602000"/>
            <a:ext cx="1080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Testing for Data Science</a:t>
            </a:r>
            <a:endParaRPr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40"/>
          <p:cNvSpPr txBox="1">
            <a:spLocks noGrp="1"/>
          </p:cNvSpPr>
          <p:nvPr>
            <p:ph type="body" idx="1"/>
          </p:nvPr>
        </p:nvSpPr>
        <p:spPr>
          <a:xfrm>
            <a:off x="900000" y="2160000"/>
            <a:ext cx="18306001" cy="72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600" lvl="1" indent="0" algn="l" rtl="0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When I started Reynholm Industries</a:t>
            </a:r>
            <a:endParaRPr/>
          </a:p>
          <a:p>
            <a:pPr marL="0" lvl="3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20"/>
              <a:buFont typeface="Muli"/>
              <a:buNone/>
            </a:pPr>
            <a:r>
              <a:rPr lang="en-US"/>
              <a:t>I had just two things in my possession: a dream and 6 million pounds. He's had quite an evening. Someone stole his wheelchair. </a:t>
            </a:r>
            <a:endParaRPr/>
          </a:p>
          <a:p>
            <a:pPr marL="0" lvl="3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20"/>
              <a:buFont typeface="Muli"/>
              <a:buNone/>
            </a:pPr>
            <a:endParaRPr/>
          </a:p>
          <a:p>
            <a:pPr marL="3600" lvl="1" indent="0" algn="l" rtl="0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Did you see who it was?</a:t>
            </a:r>
            <a:endParaRPr/>
          </a:p>
          <a:p>
            <a:pPr marL="0" lvl="3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20"/>
              <a:buFont typeface="Muli"/>
              <a:buNone/>
            </a:pPr>
            <a:r>
              <a:rPr lang="en-US"/>
              <a:t>Red bearded man. You can come down here any time and I'll be waiting for you! [slams down phone] That told her! </a:t>
            </a:r>
            <a:endParaRPr/>
          </a:p>
          <a:p>
            <a:pPr marL="270000" lvl="5" indent="-270000" algn="l" rtl="0">
              <a:lnSpc>
                <a:spcPct val="171428"/>
              </a:lnSpc>
              <a:spcBef>
                <a:spcPts val="0"/>
              </a:spcBef>
              <a:spcAft>
                <a:spcPts val="0"/>
              </a:spcAft>
              <a:buClr>
                <a:srgbClr val="0C2749"/>
              </a:buClr>
              <a:buSzPts val="1820"/>
              <a:buChar char="•"/>
            </a:pPr>
            <a:r>
              <a:rPr lang="en-US"/>
              <a:t>Dear Sir stroke Madam.</a:t>
            </a:r>
            <a:endParaRPr/>
          </a:p>
          <a:p>
            <a:pPr marL="270000" lvl="5" indent="-270000" algn="l" rtl="0">
              <a:lnSpc>
                <a:spcPct val="171428"/>
              </a:lnSpc>
              <a:spcBef>
                <a:spcPts val="0"/>
              </a:spcBef>
              <a:spcAft>
                <a:spcPts val="0"/>
              </a:spcAft>
              <a:buClr>
                <a:srgbClr val="0C2749"/>
              </a:buClr>
              <a:buSzPts val="1820"/>
              <a:buChar char="•"/>
            </a:pPr>
            <a:r>
              <a:rPr lang="en-US"/>
              <a:t>Fire, exclamation mark. </a:t>
            </a:r>
            <a:endParaRPr/>
          </a:p>
          <a:p>
            <a:pPr marL="270000" lvl="5" indent="-270000" algn="l" rtl="0">
              <a:lnSpc>
                <a:spcPct val="171428"/>
              </a:lnSpc>
              <a:spcBef>
                <a:spcPts val="0"/>
              </a:spcBef>
              <a:spcAft>
                <a:spcPts val="0"/>
              </a:spcAft>
              <a:buClr>
                <a:srgbClr val="0C2749"/>
              </a:buClr>
              <a:buSzPts val="1820"/>
              <a:buChar char="•"/>
            </a:pPr>
            <a:r>
              <a:rPr lang="en-US"/>
              <a:t>Fire, exclamation mark. </a:t>
            </a:r>
            <a:endParaRPr/>
          </a:p>
          <a:p>
            <a:pPr marL="270000" lvl="5" indent="-270000" algn="l" rtl="0">
              <a:lnSpc>
                <a:spcPct val="171428"/>
              </a:lnSpc>
              <a:spcBef>
                <a:spcPts val="0"/>
              </a:spcBef>
              <a:spcAft>
                <a:spcPts val="0"/>
              </a:spcAft>
              <a:buClr>
                <a:srgbClr val="0C2749"/>
              </a:buClr>
              <a:buSzPts val="1820"/>
              <a:buChar char="•"/>
            </a:pPr>
            <a:r>
              <a:rPr lang="en-US"/>
              <a:t>Help me, exclamation mark. </a:t>
            </a:r>
            <a:endParaRPr/>
          </a:p>
          <a:p>
            <a:pPr marL="3600" lvl="1" indent="0" algn="l" rtl="0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Looking forward to hearing from you</a:t>
            </a:r>
            <a:endParaRPr/>
          </a:p>
          <a:p>
            <a:pPr marL="0" lvl="3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20"/>
              <a:buFont typeface="Muli"/>
              <a:buNone/>
            </a:pPr>
            <a:r>
              <a:rPr lang="en-US"/>
              <a:t>All the best, Maurice Moss. 0115... no... 0118... no... 0118 999 ... 3. Hello? Is this the emergency services? Then which country am I speaking to? Hello? Hello? No, no, that's the music you heard when it come on.</a:t>
            </a:r>
            <a:endParaRPr/>
          </a:p>
          <a:p>
            <a:pPr marL="0" lvl="3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20"/>
              <a:buFont typeface="Muli"/>
              <a:buNone/>
            </a:pPr>
            <a:endParaRPr/>
          </a:p>
          <a:p>
            <a:pPr marL="0" lvl="3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20"/>
              <a:buFont typeface="Muli"/>
              <a:buNone/>
            </a:pPr>
            <a:r>
              <a:rPr lang="en-US"/>
              <a:t>Uh... okay, well, the button on the side, is it glowing? Hello, IT. Have you tried turning it off and on again? See the driver hooks a function by patching the system call table, so its not safe to unload it unless another thread's about to jump in.</a:t>
            </a:r>
            <a:endParaRPr/>
          </a:p>
          <a:p>
            <a:pPr marL="0" lvl="3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20"/>
              <a:buFont typeface="Muli"/>
              <a:buNone/>
            </a:pPr>
            <a:endParaRPr/>
          </a:p>
        </p:txBody>
      </p:sp>
      <p:sp>
        <p:nvSpPr>
          <p:cNvPr id="307" name="Google Shape;307;p40"/>
          <p:cNvSpPr txBox="1">
            <a:spLocks noGrp="1"/>
          </p:cNvSpPr>
          <p:nvPr>
            <p:ph type="title"/>
          </p:nvPr>
        </p:nvSpPr>
        <p:spPr>
          <a:xfrm>
            <a:off x="900000" y="720000"/>
            <a:ext cx="18306001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Content white - 2 columns (continuous)</a:t>
            </a:r>
            <a:endParaRPr/>
          </a:p>
        </p:txBody>
      </p:sp>
      <p:sp>
        <p:nvSpPr>
          <p:cNvPr id="308" name="Google Shape;308;p40"/>
          <p:cNvSpPr txBox="1">
            <a:spLocks noGrp="1"/>
          </p:cNvSpPr>
          <p:nvPr>
            <p:ph type="ftr" idx="11"/>
          </p:nvPr>
        </p:nvSpPr>
        <p:spPr>
          <a:xfrm>
            <a:off x="2340000" y="10602000"/>
            <a:ext cx="1080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3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Testing for Data Science</a:t>
            </a:r>
            <a:endParaRPr dirty="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1"/>
          <p:cNvSpPr txBox="1">
            <a:spLocks noGrp="1"/>
          </p:cNvSpPr>
          <p:nvPr>
            <p:ph type="title"/>
          </p:nvPr>
        </p:nvSpPr>
        <p:spPr>
          <a:xfrm>
            <a:off x="900000" y="720000"/>
            <a:ext cx="18306001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Content white - 2 columns (seperate)</a:t>
            </a:r>
            <a:endParaRPr/>
          </a:p>
        </p:txBody>
      </p:sp>
      <p:sp>
        <p:nvSpPr>
          <p:cNvPr id="315" name="Google Shape;315;p41"/>
          <p:cNvSpPr txBox="1">
            <a:spLocks noGrp="1"/>
          </p:cNvSpPr>
          <p:nvPr>
            <p:ph type="body" idx="1"/>
          </p:nvPr>
        </p:nvSpPr>
        <p:spPr>
          <a:xfrm>
            <a:off x="900000" y="2160000"/>
            <a:ext cx="8794800" cy="79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600" lvl="1" indent="0" algn="l" rtl="0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When I started </a:t>
            </a:r>
            <a:r>
              <a:rPr lang="en-US" dirty="0" err="1"/>
              <a:t>Reynholm</a:t>
            </a:r>
            <a:r>
              <a:rPr lang="en-US" dirty="0"/>
              <a:t> Industries</a:t>
            </a:r>
            <a:endParaRPr dirty="0"/>
          </a:p>
          <a:p>
            <a:pPr marL="0" lvl="3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20"/>
              <a:buFont typeface="Muli"/>
              <a:buNone/>
            </a:pPr>
            <a:r>
              <a:rPr lang="en-US" dirty="0"/>
              <a:t>I had just two things in my possession: a dream and 6 million pounds. He's had quite an evening. Someone stole his wheelchair. </a:t>
            </a:r>
            <a:endParaRPr dirty="0"/>
          </a:p>
          <a:p>
            <a:pPr marL="3600" lvl="1" indent="0" algn="l" rtl="0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3600" lvl="1" indent="0" algn="l" rtl="0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Did you see who it was?</a:t>
            </a:r>
            <a:endParaRPr dirty="0"/>
          </a:p>
          <a:p>
            <a:pPr marL="0" lvl="3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20"/>
              <a:buFont typeface="Muli"/>
              <a:buNone/>
            </a:pPr>
            <a:r>
              <a:rPr lang="en-US" dirty="0"/>
              <a:t>Red bearded man. You can come down here any time and I'll be waiting for you! [slams down phone] That told her! </a:t>
            </a:r>
            <a:endParaRPr dirty="0"/>
          </a:p>
          <a:p>
            <a:pPr marL="270000" lvl="5" indent="-270000" algn="l" rtl="0">
              <a:lnSpc>
                <a:spcPct val="171428"/>
              </a:lnSpc>
              <a:spcBef>
                <a:spcPts val="0"/>
              </a:spcBef>
              <a:spcAft>
                <a:spcPts val="0"/>
              </a:spcAft>
              <a:buClr>
                <a:srgbClr val="0C2749"/>
              </a:buClr>
              <a:buSzPts val="1820"/>
              <a:buChar char="•"/>
            </a:pPr>
            <a:r>
              <a:rPr lang="en-US" dirty="0"/>
              <a:t>Dear Sir stroke Madam.</a:t>
            </a:r>
            <a:endParaRPr dirty="0"/>
          </a:p>
          <a:p>
            <a:pPr marL="270000" lvl="5" indent="-270000" algn="l" rtl="0">
              <a:lnSpc>
                <a:spcPct val="171428"/>
              </a:lnSpc>
              <a:spcBef>
                <a:spcPts val="0"/>
              </a:spcBef>
              <a:spcAft>
                <a:spcPts val="0"/>
              </a:spcAft>
              <a:buClr>
                <a:srgbClr val="0C2749"/>
              </a:buClr>
              <a:buSzPts val="1820"/>
              <a:buChar char="•"/>
            </a:pPr>
            <a:r>
              <a:rPr lang="en-US" dirty="0"/>
              <a:t>Fire, exclamation mark. </a:t>
            </a:r>
            <a:endParaRPr dirty="0"/>
          </a:p>
          <a:p>
            <a:pPr marL="270000" lvl="5" indent="-270000" algn="l" rtl="0">
              <a:lnSpc>
                <a:spcPct val="171428"/>
              </a:lnSpc>
              <a:spcBef>
                <a:spcPts val="0"/>
              </a:spcBef>
              <a:spcAft>
                <a:spcPts val="0"/>
              </a:spcAft>
              <a:buClr>
                <a:srgbClr val="0C2749"/>
              </a:buClr>
              <a:buSzPts val="1820"/>
              <a:buChar char="•"/>
            </a:pPr>
            <a:r>
              <a:rPr lang="en-US" dirty="0"/>
              <a:t>Fire, exclamation mark. </a:t>
            </a:r>
            <a:endParaRPr dirty="0"/>
          </a:p>
          <a:p>
            <a:pPr marL="270000" lvl="5" indent="-270000" algn="l" rtl="0">
              <a:lnSpc>
                <a:spcPct val="171428"/>
              </a:lnSpc>
              <a:spcBef>
                <a:spcPts val="0"/>
              </a:spcBef>
              <a:spcAft>
                <a:spcPts val="0"/>
              </a:spcAft>
              <a:buClr>
                <a:srgbClr val="0C2749"/>
              </a:buClr>
              <a:buSzPts val="1820"/>
              <a:buChar char="•"/>
            </a:pPr>
            <a:r>
              <a:rPr lang="en-US" dirty="0"/>
              <a:t>Help me, exclamation mark</a:t>
            </a:r>
            <a:endParaRPr dirty="0"/>
          </a:p>
        </p:txBody>
      </p:sp>
      <p:sp>
        <p:nvSpPr>
          <p:cNvPr id="316" name="Google Shape;316;p41"/>
          <p:cNvSpPr txBox="1">
            <a:spLocks noGrp="1"/>
          </p:cNvSpPr>
          <p:nvPr>
            <p:ph type="body" idx="2"/>
          </p:nvPr>
        </p:nvSpPr>
        <p:spPr>
          <a:xfrm>
            <a:off x="10378800" y="2160000"/>
            <a:ext cx="8794800" cy="79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600" lvl="1" indent="0" algn="l" rtl="0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Looking forward to hearing from you</a:t>
            </a:r>
            <a:endParaRPr/>
          </a:p>
          <a:p>
            <a:pPr marL="0" lvl="3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20"/>
              <a:buFont typeface="Muli"/>
              <a:buNone/>
            </a:pPr>
            <a:r>
              <a:rPr lang="en-US"/>
              <a:t>All the best, Maurice Moss. 0115... no... 0118... no... 0118 999 ... 3. Hello? Is this the emergency services? Then which country am I speaking to? Hello? Hello? No, no, that's the music you heard when it come on.</a:t>
            </a:r>
            <a:endParaRPr/>
          </a:p>
          <a:p>
            <a:pPr marL="0" lvl="3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20"/>
              <a:buFont typeface="Muli"/>
              <a:buNone/>
            </a:pPr>
            <a:endParaRPr/>
          </a:p>
          <a:p>
            <a:pPr marL="0" lvl="3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20"/>
              <a:buFont typeface="Muli"/>
              <a:buNone/>
            </a:pPr>
            <a:r>
              <a:rPr lang="en-US"/>
              <a:t>Uh... okay, well, the button on the side, is it glowing? Hello, IT. Have you tried turning it off and on again? See the driver hooks a function by patching the system call table, so its not safe to unload it unless another thread's about to jump in.</a:t>
            </a:r>
            <a:endParaRPr/>
          </a:p>
          <a:p>
            <a:pPr marL="3600" lvl="0" indent="0" algn="l" rtl="0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p41"/>
          <p:cNvSpPr txBox="1">
            <a:spLocks noGrp="1"/>
          </p:cNvSpPr>
          <p:nvPr>
            <p:ph type="ftr" idx="11"/>
          </p:nvPr>
        </p:nvSpPr>
        <p:spPr>
          <a:xfrm>
            <a:off x="2340000" y="10602000"/>
            <a:ext cx="1080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3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Testing for Data Science</a:t>
            </a:r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56"/>
          <p:cNvSpPr txBox="1">
            <a:spLocks noGrp="1"/>
          </p:cNvSpPr>
          <p:nvPr>
            <p:ph type="ftr" idx="11"/>
          </p:nvPr>
        </p:nvSpPr>
        <p:spPr>
          <a:xfrm>
            <a:off x="2340000" y="10602000"/>
            <a:ext cx="1080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3"/>
            <a:r>
              <a:rPr lang="en-US" dirty="0"/>
              <a:t>What other testing platforms are there?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EAB44F2-D874-4254-AB53-619CE2C8BBDE}"/>
              </a:ext>
            </a:extLst>
          </p:cNvPr>
          <p:cNvGrpSpPr/>
          <p:nvPr/>
        </p:nvGrpSpPr>
        <p:grpSpPr>
          <a:xfrm>
            <a:off x="1691473" y="4745492"/>
            <a:ext cx="2902856" cy="1373639"/>
            <a:chOff x="899886" y="2133600"/>
            <a:chExt cx="2902856" cy="1373639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3E96E13-3E21-45D1-9D6E-B74B6D3B32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30387" y="2983364"/>
              <a:ext cx="1419225" cy="523875"/>
            </a:xfrm>
            <a:prstGeom prst="rect">
              <a:avLst/>
            </a:prstGeom>
          </p:spPr>
        </p:pic>
        <p:pic>
          <p:nvPicPr>
            <p:cNvPr id="1026" name="Picture 2" descr="Python programmeren - flexibele en begrijpelijke programmeertaal - c't">
              <a:extLst>
                <a:ext uri="{FF2B5EF4-FFF2-40B4-BE49-F238E27FC236}">
                  <a16:creationId xmlns:a16="http://schemas.microsoft.com/office/drawing/2014/main" id="{52F9E8BB-1D91-4ED4-AA93-5A03C0184E2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011" t="10221" r="11241" b="8901"/>
            <a:stretch/>
          </p:blipFill>
          <p:spPr bwMode="auto">
            <a:xfrm>
              <a:off x="899886" y="2133600"/>
              <a:ext cx="2902856" cy="10014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F48D6C2-B0EF-48A9-ABEC-005F8BEC8B27}"/>
              </a:ext>
            </a:extLst>
          </p:cNvPr>
          <p:cNvGrpSpPr/>
          <p:nvPr/>
        </p:nvGrpSpPr>
        <p:grpSpPr>
          <a:xfrm>
            <a:off x="6422573" y="4759894"/>
            <a:ext cx="2902856" cy="1401875"/>
            <a:chOff x="5421086" y="2133600"/>
            <a:chExt cx="2902856" cy="1401875"/>
          </a:xfrm>
        </p:grpSpPr>
        <p:pic>
          <p:nvPicPr>
            <p:cNvPr id="26" name="Picture 2" descr="Python programmeren - flexibele en begrijpelijke programmeertaal - c't">
              <a:extLst>
                <a:ext uri="{FF2B5EF4-FFF2-40B4-BE49-F238E27FC236}">
                  <a16:creationId xmlns:a16="http://schemas.microsoft.com/office/drawing/2014/main" id="{311A7291-D8F4-4862-9AEF-978B78A30E8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011" t="10221" r="11241" b="8901"/>
            <a:stretch/>
          </p:blipFill>
          <p:spPr bwMode="auto">
            <a:xfrm>
              <a:off x="5421086" y="2133600"/>
              <a:ext cx="2902856" cy="10014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09059702-B856-4B30-9A8D-A6C79BBC43F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84937" y="3106850"/>
              <a:ext cx="1285875" cy="428625"/>
            </a:xfrm>
            <a:prstGeom prst="rect">
              <a:avLst/>
            </a:prstGeom>
          </p:spPr>
        </p:pic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E9B1A8A8-2776-4C72-B055-86A1D87D45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90689" y="4921250"/>
            <a:ext cx="2543175" cy="733425"/>
          </a:xfrm>
          <a:prstGeom prst="rect">
            <a:avLst/>
          </a:prstGeom>
        </p:spPr>
      </p:pic>
      <p:pic>
        <p:nvPicPr>
          <p:cNvPr id="1028" name="Picture 4" descr="pytest · PyPI">
            <a:extLst>
              <a:ext uri="{FF2B5EF4-FFF2-40B4-BE49-F238E27FC236}">
                <a16:creationId xmlns:a16="http://schemas.microsoft.com/office/drawing/2014/main" id="{BE6E58DA-506E-4DF6-A187-F0FB930C41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56966" y="4360750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1B32E1F8-E644-4CC7-A0A3-ACABD74844C8}"/>
              </a:ext>
            </a:extLst>
          </p:cNvPr>
          <p:cNvSpPr txBox="1"/>
          <p:nvPr/>
        </p:nvSpPr>
        <p:spPr>
          <a:xfrm>
            <a:off x="4256663" y="80870"/>
            <a:ext cx="11590774" cy="16250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lnSpc>
                <a:spcPct val="250000"/>
              </a:lnSpc>
            </a:pPr>
            <a:r>
              <a:rPr lang="en-US" sz="4800" b="1" dirty="0">
                <a:solidFill>
                  <a:schemeClr val="bg2"/>
                </a:solidFill>
                <a:latin typeface="Quicksand"/>
                <a:sym typeface="Quicksand"/>
              </a:rPr>
              <a:t>What testing platforms are out there?</a:t>
            </a:r>
          </a:p>
        </p:txBody>
      </p:sp>
    </p:spTree>
    <p:extLst>
      <p:ext uri="{BB962C8B-B14F-4D97-AF65-F5344CB8AC3E}">
        <p14:creationId xmlns:p14="http://schemas.microsoft.com/office/powerpoint/2010/main" val="25067522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2"/>
          <p:cNvSpPr txBox="1">
            <a:spLocks noGrp="1"/>
          </p:cNvSpPr>
          <p:nvPr>
            <p:ph type="body" idx="1"/>
          </p:nvPr>
        </p:nvSpPr>
        <p:spPr>
          <a:xfrm>
            <a:off x="7560000" y="2160000"/>
            <a:ext cx="11638800" cy="79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600" lvl="1" indent="0" algn="l" rtl="0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When I started Reynholm Industries</a:t>
            </a:r>
            <a:endParaRPr/>
          </a:p>
          <a:p>
            <a:pPr marL="0" lvl="3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20"/>
              <a:buFont typeface="Muli"/>
              <a:buNone/>
            </a:pPr>
            <a:r>
              <a:rPr lang="en-US"/>
              <a:t>I had just two things in my possession: a dream and 6 million pounds. He's had quite an evening. Someone stole his wheelchair. </a:t>
            </a:r>
            <a:endParaRPr/>
          </a:p>
          <a:p>
            <a:pPr marL="0" lvl="3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20"/>
              <a:buFont typeface="Muli"/>
              <a:buNone/>
            </a:pPr>
            <a:endParaRPr/>
          </a:p>
          <a:p>
            <a:pPr marL="3600" lvl="1" indent="0" algn="l" rtl="0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Did you see who it was?</a:t>
            </a:r>
            <a:endParaRPr/>
          </a:p>
          <a:p>
            <a:pPr marL="0" lvl="3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20"/>
              <a:buFont typeface="Muli"/>
              <a:buNone/>
            </a:pPr>
            <a:r>
              <a:rPr lang="en-US"/>
              <a:t>Red bearded man. You can come down here any time and I'll be waiting for you! [slams down phone] That told her! </a:t>
            </a:r>
            <a:endParaRPr/>
          </a:p>
        </p:txBody>
      </p:sp>
      <p:sp>
        <p:nvSpPr>
          <p:cNvPr id="324" name="Google Shape;324;p42"/>
          <p:cNvSpPr txBox="1">
            <a:spLocks noGrp="1"/>
          </p:cNvSpPr>
          <p:nvPr>
            <p:ph type="title"/>
          </p:nvPr>
        </p:nvSpPr>
        <p:spPr>
          <a:xfrm>
            <a:off x="7560000" y="720000"/>
            <a:ext cx="11637750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42"/>
          <p:cNvSpPr txBox="1">
            <a:spLocks noGrp="1"/>
          </p:cNvSpPr>
          <p:nvPr>
            <p:ph type="ftr" idx="11"/>
          </p:nvPr>
        </p:nvSpPr>
        <p:spPr>
          <a:xfrm>
            <a:off x="7560000" y="10602000"/>
            <a:ext cx="990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3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Testing for Data Science</a:t>
            </a:r>
            <a:endParaRPr dirty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3"/>
          <p:cNvSpPr txBox="1">
            <a:spLocks noGrp="1"/>
          </p:cNvSpPr>
          <p:nvPr>
            <p:ph type="body" idx="1"/>
          </p:nvPr>
        </p:nvSpPr>
        <p:spPr>
          <a:xfrm>
            <a:off x="7560000" y="2160000"/>
            <a:ext cx="11638800" cy="79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600" lvl="1" indent="0" algn="l" rtl="0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When I started Reynholm Industries</a:t>
            </a:r>
            <a:endParaRPr/>
          </a:p>
          <a:p>
            <a:pPr marL="0" lvl="3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20"/>
              <a:buFont typeface="Muli"/>
              <a:buNone/>
            </a:pPr>
            <a:r>
              <a:rPr lang="en-US"/>
              <a:t>I had just two things in my possession: a dream and 6 million pounds. He's had quite an evening. Someone stole his wheelchair. </a:t>
            </a:r>
            <a:endParaRPr/>
          </a:p>
          <a:p>
            <a:pPr marL="0" lvl="3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20"/>
              <a:buFont typeface="Muli"/>
              <a:buNone/>
            </a:pPr>
            <a:endParaRPr/>
          </a:p>
          <a:p>
            <a:pPr marL="3600" lvl="1" indent="0" algn="l" rtl="0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Did you see who it was?</a:t>
            </a:r>
            <a:endParaRPr/>
          </a:p>
          <a:p>
            <a:pPr marL="0" lvl="3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20"/>
              <a:buFont typeface="Muli"/>
              <a:buNone/>
            </a:pPr>
            <a:r>
              <a:rPr lang="en-US"/>
              <a:t>Red bearded man. You can come down here any time and I'll be waiting for you! [slams down phone] That told her! </a:t>
            </a:r>
            <a:endParaRPr/>
          </a:p>
        </p:txBody>
      </p:sp>
      <p:sp>
        <p:nvSpPr>
          <p:cNvPr id="332" name="Google Shape;332;p43"/>
          <p:cNvSpPr txBox="1">
            <a:spLocks noGrp="1"/>
          </p:cNvSpPr>
          <p:nvPr>
            <p:ph type="title"/>
          </p:nvPr>
        </p:nvSpPr>
        <p:spPr>
          <a:xfrm>
            <a:off x="7560000" y="720000"/>
            <a:ext cx="11637750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43"/>
          <p:cNvSpPr txBox="1">
            <a:spLocks noGrp="1"/>
          </p:cNvSpPr>
          <p:nvPr>
            <p:ph type="ftr" idx="11"/>
          </p:nvPr>
        </p:nvSpPr>
        <p:spPr>
          <a:xfrm>
            <a:off x="7560000" y="10602000"/>
            <a:ext cx="990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3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Testing for Data Science</a:t>
            </a:r>
            <a:endParaRPr dirty="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44"/>
          <p:cNvSpPr txBox="1">
            <a:spLocks noGrp="1"/>
          </p:cNvSpPr>
          <p:nvPr>
            <p:ph type="body" idx="1"/>
          </p:nvPr>
        </p:nvSpPr>
        <p:spPr>
          <a:xfrm>
            <a:off x="7560000" y="2160000"/>
            <a:ext cx="11638800" cy="79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600" lvl="1" indent="0" algn="l" rtl="0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When I started Reynholm Industries</a:t>
            </a:r>
            <a:endParaRPr/>
          </a:p>
          <a:p>
            <a:pPr marL="0" lvl="3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20"/>
              <a:buFont typeface="Muli"/>
              <a:buNone/>
            </a:pPr>
            <a:r>
              <a:rPr lang="en-US"/>
              <a:t>I had just two things in my possession: a dream and 6 million pounds. He's had quite an evening. Someone stole his wheelchair. </a:t>
            </a:r>
            <a:endParaRPr/>
          </a:p>
          <a:p>
            <a:pPr marL="0" lvl="3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20"/>
              <a:buFont typeface="Muli"/>
              <a:buNone/>
            </a:pPr>
            <a:endParaRPr/>
          </a:p>
          <a:p>
            <a:pPr marL="3600" lvl="1" indent="0" algn="l" rtl="0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Did you see who it was?</a:t>
            </a:r>
            <a:endParaRPr/>
          </a:p>
          <a:p>
            <a:pPr marL="0" lvl="3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20"/>
              <a:buFont typeface="Muli"/>
              <a:buNone/>
            </a:pPr>
            <a:r>
              <a:rPr lang="en-US"/>
              <a:t>Red bearded man. You can come down here any time and I'll be waiting for you! [slams down phone] That told her! </a:t>
            </a:r>
            <a:endParaRPr/>
          </a:p>
        </p:txBody>
      </p:sp>
      <p:sp>
        <p:nvSpPr>
          <p:cNvPr id="340" name="Google Shape;340;p44"/>
          <p:cNvSpPr txBox="1">
            <a:spLocks noGrp="1"/>
          </p:cNvSpPr>
          <p:nvPr>
            <p:ph type="title"/>
          </p:nvPr>
        </p:nvSpPr>
        <p:spPr>
          <a:xfrm>
            <a:off x="7560000" y="720000"/>
            <a:ext cx="11637750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" name="Google Shape;341;p44"/>
          <p:cNvSpPr txBox="1">
            <a:spLocks noGrp="1"/>
          </p:cNvSpPr>
          <p:nvPr>
            <p:ph type="ftr" idx="11"/>
          </p:nvPr>
        </p:nvSpPr>
        <p:spPr>
          <a:xfrm>
            <a:off x="2340000" y="10602000"/>
            <a:ext cx="1080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3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Testing for Data Science</a:t>
            </a:r>
            <a:endParaRPr dirty="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45"/>
          <p:cNvSpPr txBox="1">
            <a:spLocks noGrp="1"/>
          </p:cNvSpPr>
          <p:nvPr>
            <p:ph type="body" idx="1"/>
          </p:nvPr>
        </p:nvSpPr>
        <p:spPr>
          <a:xfrm>
            <a:off x="7560000" y="2160000"/>
            <a:ext cx="11638800" cy="79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600" lvl="1" indent="0" algn="l" rtl="0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When I started Reynholm Industries</a:t>
            </a:r>
            <a:endParaRPr/>
          </a:p>
          <a:p>
            <a:pPr marL="0" lvl="3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20"/>
              <a:buFont typeface="Muli"/>
              <a:buNone/>
            </a:pPr>
            <a:r>
              <a:rPr lang="en-US"/>
              <a:t>I had just two things in my possession: a dream and 6 million pounds. He's had quite an evening. Someone stole his wheelchair. </a:t>
            </a:r>
            <a:endParaRPr/>
          </a:p>
          <a:p>
            <a:pPr marL="0" lvl="3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20"/>
              <a:buFont typeface="Muli"/>
              <a:buNone/>
            </a:pPr>
            <a:endParaRPr/>
          </a:p>
          <a:p>
            <a:pPr marL="3600" lvl="1" indent="0" algn="l" rtl="0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Did you see who it was?</a:t>
            </a:r>
            <a:endParaRPr/>
          </a:p>
          <a:p>
            <a:pPr marL="0" lvl="3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20"/>
              <a:buFont typeface="Muli"/>
              <a:buNone/>
            </a:pPr>
            <a:r>
              <a:rPr lang="en-US"/>
              <a:t>Red bearded man. You can come down here any time and I'll be waiting for you! [slams down phone] That told her! </a:t>
            </a:r>
            <a:endParaRPr/>
          </a:p>
        </p:txBody>
      </p:sp>
      <p:sp>
        <p:nvSpPr>
          <p:cNvPr id="348" name="Google Shape;348;p45"/>
          <p:cNvSpPr txBox="1">
            <a:spLocks noGrp="1"/>
          </p:cNvSpPr>
          <p:nvPr>
            <p:ph type="body" idx="2"/>
          </p:nvPr>
        </p:nvSpPr>
        <p:spPr>
          <a:xfrm>
            <a:off x="900000" y="2054675"/>
            <a:ext cx="4680000" cy="72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3175" lvl="8" indent="0" algn="l" rtl="0">
              <a:lnSpc>
                <a:spcPct val="117647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Quicksand"/>
              <a:buNone/>
            </a:pPr>
            <a:r>
              <a:rPr lang="en-US"/>
              <a:t>“If you cannot do great things, do small things in a great way.”</a:t>
            </a:r>
            <a:endParaRPr/>
          </a:p>
        </p:txBody>
      </p:sp>
      <p:sp>
        <p:nvSpPr>
          <p:cNvPr id="349" name="Google Shape;349;p45"/>
          <p:cNvSpPr txBox="1">
            <a:spLocks noGrp="1"/>
          </p:cNvSpPr>
          <p:nvPr>
            <p:ph type="title"/>
          </p:nvPr>
        </p:nvSpPr>
        <p:spPr>
          <a:xfrm>
            <a:off x="7560000" y="720000"/>
            <a:ext cx="11638800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Content white - quote</a:t>
            </a:r>
            <a:endParaRPr/>
          </a:p>
        </p:txBody>
      </p:sp>
      <p:sp>
        <p:nvSpPr>
          <p:cNvPr id="350" name="Google Shape;350;p45"/>
          <p:cNvSpPr txBox="1">
            <a:spLocks noGrp="1"/>
          </p:cNvSpPr>
          <p:nvPr>
            <p:ph type="ftr" idx="11"/>
          </p:nvPr>
        </p:nvSpPr>
        <p:spPr>
          <a:xfrm>
            <a:off x="7560000" y="10602000"/>
            <a:ext cx="990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3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Testing for Data Science</a:t>
            </a:r>
            <a:endParaRPr dirty="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46"/>
          <p:cNvSpPr txBox="1">
            <a:spLocks noGrp="1"/>
          </p:cNvSpPr>
          <p:nvPr>
            <p:ph type="body" idx="1"/>
          </p:nvPr>
        </p:nvSpPr>
        <p:spPr>
          <a:xfrm>
            <a:off x="7560000" y="2160000"/>
            <a:ext cx="11638800" cy="79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600" lvl="0" indent="0" algn="l" rtl="0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When I started </a:t>
            </a:r>
            <a:r>
              <a:rPr lang="en-US" dirty="0" err="1"/>
              <a:t>Reynholm</a:t>
            </a:r>
            <a:r>
              <a:rPr lang="en-US" dirty="0"/>
              <a:t> Industries</a:t>
            </a:r>
            <a:endParaRPr dirty="0"/>
          </a:p>
          <a:p>
            <a:pPr marL="0" lvl="3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20"/>
              <a:buFont typeface="Muli"/>
              <a:buNone/>
            </a:pPr>
            <a:r>
              <a:rPr lang="en-US" dirty="0"/>
              <a:t>I had just two things in my possession: a dream and 6 million pounds. He's had quite an evening. Someone stole his wheelchair. </a:t>
            </a:r>
            <a:endParaRPr dirty="0"/>
          </a:p>
          <a:p>
            <a:pPr marL="0" lvl="3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20"/>
              <a:buFont typeface="Muli"/>
              <a:buNone/>
            </a:pPr>
            <a:endParaRPr dirty="0"/>
          </a:p>
          <a:p>
            <a:pPr marL="3600" lvl="0" indent="0" algn="l" rtl="0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Did you see who it was?</a:t>
            </a:r>
            <a:endParaRPr dirty="0"/>
          </a:p>
          <a:p>
            <a:pPr marL="0" lvl="3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20"/>
              <a:buFont typeface="Muli"/>
              <a:buNone/>
            </a:pPr>
            <a:r>
              <a:rPr lang="en-US"/>
              <a:t>Red bearded man. </a:t>
            </a:r>
            <a:r>
              <a:rPr lang="en-US" dirty="0"/>
              <a:t>You can come down here any time and I'll be waiting for you! [slams down phone] That told her! </a:t>
            </a:r>
            <a:endParaRPr dirty="0"/>
          </a:p>
        </p:txBody>
      </p:sp>
      <p:sp>
        <p:nvSpPr>
          <p:cNvPr id="357" name="Google Shape;357;p46"/>
          <p:cNvSpPr txBox="1">
            <a:spLocks noGrp="1"/>
          </p:cNvSpPr>
          <p:nvPr>
            <p:ph type="body" idx="2"/>
          </p:nvPr>
        </p:nvSpPr>
        <p:spPr>
          <a:xfrm>
            <a:off x="900000" y="2054675"/>
            <a:ext cx="4680000" cy="72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3175" lvl="8" indent="0" algn="l" rtl="0">
              <a:lnSpc>
                <a:spcPct val="117647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Quicksand"/>
              <a:buNone/>
            </a:pPr>
            <a:r>
              <a:rPr lang="en-US"/>
              <a:t>“If you cannot do great things, do small things in a great way.”</a:t>
            </a:r>
            <a:endParaRPr/>
          </a:p>
        </p:txBody>
      </p:sp>
      <p:sp>
        <p:nvSpPr>
          <p:cNvPr id="358" name="Google Shape;358;p46"/>
          <p:cNvSpPr txBox="1">
            <a:spLocks noGrp="1"/>
          </p:cNvSpPr>
          <p:nvPr>
            <p:ph type="title"/>
          </p:nvPr>
        </p:nvSpPr>
        <p:spPr>
          <a:xfrm>
            <a:off x="7560000" y="720000"/>
            <a:ext cx="11638800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Content white - quote</a:t>
            </a:r>
            <a:endParaRPr/>
          </a:p>
        </p:txBody>
      </p:sp>
      <p:sp>
        <p:nvSpPr>
          <p:cNvPr id="359" name="Google Shape;359;p46"/>
          <p:cNvSpPr txBox="1">
            <a:spLocks noGrp="1"/>
          </p:cNvSpPr>
          <p:nvPr>
            <p:ph type="ftr" idx="11"/>
          </p:nvPr>
        </p:nvSpPr>
        <p:spPr>
          <a:xfrm>
            <a:off x="7560000" y="10602000"/>
            <a:ext cx="990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3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Testing for Data Science</a:t>
            </a:r>
            <a:endParaRPr dirty="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47"/>
          <p:cNvSpPr txBox="1">
            <a:spLocks noGrp="1"/>
          </p:cNvSpPr>
          <p:nvPr>
            <p:ph type="body" idx="1"/>
          </p:nvPr>
        </p:nvSpPr>
        <p:spPr>
          <a:xfrm>
            <a:off x="7560000" y="2160000"/>
            <a:ext cx="11638800" cy="79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600" lvl="1" indent="0" algn="l" rtl="0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When I started Reynholm Industries</a:t>
            </a:r>
            <a:endParaRPr/>
          </a:p>
          <a:p>
            <a:pPr marL="0" lvl="3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20"/>
              <a:buFont typeface="Muli"/>
              <a:buNone/>
            </a:pPr>
            <a:r>
              <a:rPr lang="en-US"/>
              <a:t>I had just two things in my possession: a dream and 6 million pounds. He's had quite an evening. Someone stole his wheelchair. </a:t>
            </a:r>
            <a:endParaRPr/>
          </a:p>
          <a:p>
            <a:pPr marL="0" lvl="3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20"/>
              <a:buFont typeface="Muli"/>
              <a:buNone/>
            </a:pPr>
            <a:endParaRPr/>
          </a:p>
          <a:p>
            <a:pPr marL="3600" lvl="1" indent="0" algn="l" rtl="0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Did you see who it was?</a:t>
            </a:r>
            <a:endParaRPr/>
          </a:p>
          <a:p>
            <a:pPr marL="0" lvl="3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20"/>
              <a:buFont typeface="Muli"/>
              <a:buNone/>
            </a:pPr>
            <a:r>
              <a:rPr lang="en-US"/>
              <a:t>Red bearded man. You can come down here any time and I'll be waiting for you! [slams down phone] That told her! </a:t>
            </a:r>
            <a:endParaRPr/>
          </a:p>
        </p:txBody>
      </p:sp>
      <p:sp>
        <p:nvSpPr>
          <p:cNvPr id="366" name="Google Shape;366;p47"/>
          <p:cNvSpPr txBox="1">
            <a:spLocks noGrp="1"/>
          </p:cNvSpPr>
          <p:nvPr>
            <p:ph type="body" idx="2"/>
          </p:nvPr>
        </p:nvSpPr>
        <p:spPr>
          <a:xfrm>
            <a:off x="900000" y="2054675"/>
            <a:ext cx="4680000" cy="72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3175" lvl="8" indent="0" algn="l" rtl="0">
              <a:lnSpc>
                <a:spcPct val="117647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Quicksand"/>
              <a:buNone/>
            </a:pPr>
            <a:r>
              <a:rPr lang="en-US"/>
              <a:t>“If you cannot do great things, do small things in a great way.”</a:t>
            </a:r>
            <a:endParaRPr/>
          </a:p>
        </p:txBody>
      </p:sp>
      <p:sp>
        <p:nvSpPr>
          <p:cNvPr id="367" name="Google Shape;367;p47"/>
          <p:cNvSpPr txBox="1">
            <a:spLocks noGrp="1"/>
          </p:cNvSpPr>
          <p:nvPr>
            <p:ph type="title"/>
          </p:nvPr>
        </p:nvSpPr>
        <p:spPr>
          <a:xfrm>
            <a:off x="7560000" y="720000"/>
            <a:ext cx="11638800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Content white - quote</a:t>
            </a:r>
            <a:endParaRPr/>
          </a:p>
        </p:txBody>
      </p:sp>
      <p:sp>
        <p:nvSpPr>
          <p:cNvPr id="368" name="Google Shape;368;p47"/>
          <p:cNvSpPr txBox="1">
            <a:spLocks noGrp="1"/>
          </p:cNvSpPr>
          <p:nvPr>
            <p:ph type="ftr" idx="11"/>
          </p:nvPr>
        </p:nvSpPr>
        <p:spPr>
          <a:xfrm>
            <a:off x="7560000" y="10602000"/>
            <a:ext cx="990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3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Testing for Data Science</a:t>
            </a:r>
            <a:endParaRPr dirty="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48"/>
          <p:cNvSpPr txBox="1">
            <a:spLocks noGrp="1"/>
          </p:cNvSpPr>
          <p:nvPr>
            <p:ph type="body" idx="1"/>
          </p:nvPr>
        </p:nvSpPr>
        <p:spPr>
          <a:xfrm>
            <a:off x="900000" y="2520000"/>
            <a:ext cx="9720000" cy="75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4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20"/>
              <a:buFont typeface="Muli"/>
              <a:buNone/>
            </a:pPr>
            <a:r>
              <a:rPr lang="en-US"/>
              <a:t>Image description (male)</a:t>
            </a:r>
            <a:endParaRPr/>
          </a:p>
        </p:txBody>
      </p:sp>
      <p:sp>
        <p:nvSpPr>
          <p:cNvPr id="375" name="Google Shape;375;p48"/>
          <p:cNvSpPr txBox="1">
            <a:spLocks noGrp="1"/>
          </p:cNvSpPr>
          <p:nvPr>
            <p:ph type="ftr" idx="11"/>
          </p:nvPr>
        </p:nvSpPr>
        <p:spPr>
          <a:xfrm>
            <a:off x="2340000" y="10602000"/>
            <a:ext cx="1080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3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Testing for Data Science</a:t>
            </a:r>
            <a:endParaRPr dirty="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49"/>
          <p:cNvSpPr txBox="1">
            <a:spLocks noGrp="1"/>
          </p:cNvSpPr>
          <p:nvPr>
            <p:ph type="body" idx="1"/>
          </p:nvPr>
        </p:nvSpPr>
        <p:spPr>
          <a:xfrm>
            <a:off x="900000" y="2520000"/>
            <a:ext cx="9720000" cy="75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4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20"/>
              <a:buFont typeface="Muli"/>
              <a:buNone/>
            </a:pPr>
            <a:r>
              <a:rPr lang="en-US"/>
              <a:t>Image description (female)</a:t>
            </a:r>
            <a:endParaRPr/>
          </a:p>
        </p:txBody>
      </p:sp>
      <p:sp>
        <p:nvSpPr>
          <p:cNvPr id="382" name="Google Shape;382;p49"/>
          <p:cNvSpPr txBox="1">
            <a:spLocks noGrp="1"/>
          </p:cNvSpPr>
          <p:nvPr>
            <p:ph type="ftr" idx="11"/>
          </p:nvPr>
        </p:nvSpPr>
        <p:spPr>
          <a:xfrm>
            <a:off x="2340000" y="10602000"/>
            <a:ext cx="1080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3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Testing for Data Science</a:t>
            </a:r>
            <a:endParaRPr dirty="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50"/>
          <p:cNvSpPr txBox="1">
            <a:spLocks noGrp="1"/>
          </p:cNvSpPr>
          <p:nvPr>
            <p:ph type="body" idx="1"/>
          </p:nvPr>
        </p:nvSpPr>
        <p:spPr>
          <a:xfrm>
            <a:off x="900000" y="2520000"/>
            <a:ext cx="9720000" cy="75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4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20"/>
              <a:buFont typeface="Muli"/>
              <a:buNone/>
            </a:pPr>
            <a:r>
              <a:rPr lang="en-US"/>
              <a:t>Image description (wall)</a:t>
            </a:r>
            <a:endParaRPr/>
          </a:p>
        </p:txBody>
      </p:sp>
      <p:sp>
        <p:nvSpPr>
          <p:cNvPr id="389" name="Google Shape;389;p50"/>
          <p:cNvSpPr txBox="1">
            <a:spLocks noGrp="1"/>
          </p:cNvSpPr>
          <p:nvPr>
            <p:ph type="ftr" idx="11"/>
          </p:nvPr>
        </p:nvSpPr>
        <p:spPr>
          <a:xfrm>
            <a:off x="2340000" y="10602000"/>
            <a:ext cx="1080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3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Testing for Data Science</a:t>
            </a:r>
            <a:endParaRPr dirty="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1"/>
          <p:cNvSpPr txBox="1">
            <a:spLocks noGrp="1"/>
          </p:cNvSpPr>
          <p:nvPr>
            <p:ph type="body" idx="1"/>
          </p:nvPr>
        </p:nvSpPr>
        <p:spPr>
          <a:xfrm>
            <a:off x="900000" y="2520000"/>
            <a:ext cx="9720000" cy="75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4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20"/>
              <a:buFont typeface="Muli"/>
              <a:buNone/>
            </a:pPr>
            <a:r>
              <a:rPr lang="en-US"/>
              <a:t>Image description (data girl)</a:t>
            </a:r>
            <a:endParaRPr/>
          </a:p>
        </p:txBody>
      </p:sp>
      <p:sp>
        <p:nvSpPr>
          <p:cNvPr id="396" name="Google Shape;396;p51"/>
          <p:cNvSpPr txBox="1">
            <a:spLocks noGrp="1"/>
          </p:cNvSpPr>
          <p:nvPr>
            <p:ph type="ftr" idx="11"/>
          </p:nvPr>
        </p:nvSpPr>
        <p:spPr>
          <a:xfrm>
            <a:off x="2340000" y="10602000"/>
            <a:ext cx="1080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3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Testing for Data Science</a:t>
            </a:r>
            <a:endParaRPr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56"/>
          <p:cNvSpPr txBox="1">
            <a:spLocks noGrp="1"/>
          </p:cNvSpPr>
          <p:nvPr>
            <p:ph type="ftr" idx="11"/>
          </p:nvPr>
        </p:nvSpPr>
        <p:spPr>
          <a:xfrm>
            <a:off x="2340000" y="10602000"/>
            <a:ext cx="1080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3"/>
            <a:r>
              <a:rPr lang="en-US" dirty="0"/>
              <a:t>What other testing platforms are there?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F48D6C2-B0EF-48A9-ABEC-005F8BEC8B27}"/>
              </a:ext>
            </a:extLst>
          </p:cNvPr>
          <p:cNvGrpSpPr/>
          <p:nvPr/>
        </p:nvGrpSpPr>
        <p:grpSpPr>
          <a:xfrm>
            <a:off x="9152142" y="771204"/>
            <a:ext cx="1799816" cy="869184"/>
            <a:chOff x="5421086" y="2133600"/>
            <a:chExt cx="2902856" cy="1401875"/>
          </a:xfrm>
        </p:grpSpPr>
        <p:pic>
          <p:nvPicPr>
            <p:cNvPr id="26" name="Picture 2" descr="Python programmeren - flexibele en begrijpelijke programmeertaal - c't">
              <a:extLst>
                <a:ext uri="{FF2B5EF4-FFF2-40B4-BE49-F238E27FC236}">
                  <a16:creationId xmlns:a16="http://schemas.microsoft.com/office/drawing/2014/main" id="{311A7291-D8F4-4862-9AEF-978B78A30E8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011" t="10221" r="11241" b="8901"/>
            <a:stretch/>
          </p:blipFill>
          <p:spPr bwMode="auto">
            <a:xfrm>
              <a:off x="5421086" y="2133600"/>
              <a:ext cx="2902856" cy="10014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09059702-B856-4B30-9A8D-A6C79BBC43F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84937" y="3106850"/>
              <a:ext cx="1285875" cy="428625"/>
            </a:xfrm>
            <a:prstGeom prst="rect">
              <a:avLst/>
            </a:prstGeom>
          </p:spPr>
        </p:pic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DE750323-CD72-43CA-AA0E-5AC02EF710E0}"/>
              </a:ext>
            </a:extLst>
          </p:cNvPr>
          <p:cNvSpPr txBox="1"/>
          <p:nvPr/>
        </p:nvSpPr>
        <p:spPr>
          <a:xfrm>
            <a:off x="5667785" y="1684997"/>
            <a:ext cx="8486366" cy="7571303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US" sz="1800" b="0" i="0" noProof="1">
              <a:solidFill>
                <a:srgbClr val="0033B3"/>
              </a:solidFill>
              <a:latin typeface="Consolas" panose="020B0609020204030204" pitchFamily="49" charset="0"/>
            </a:endParaRPr>
          </a:p>
          <a:p>
            <a:r>
              <a:rPr lang="en-US" sz="1800" b="0" i="0" noProof="1">
                <a:solidFill>
                  <a:srgbClr val="0033B3"/>
                </a:solidFill>
                <a:latin typeface="Consolas" panose="020B0609020204030204" pitchFamily="49" charset="0"/>
              </a:rPr>
              <a:t>def </a:t>
            </a:r>
            <a:r>
              <a:rPr lang="en-US" sz="1800" b="0" i="0" noProof="1">
                <a:solidFill>
                  <a:srgbClr val="00627A"/>
                </a:solidFill>
                <a:latin typeface="Consolas" panose="020B0609020204030204" pitchFamily="49" charset="0"/>
              </a:rPr>
              <a:t>factorial</a:t>
            </a:r>
            <a:r>
              <a:rPr lang="en-US" sz="1800" b="0" i="0" noProof="1">
                <a:solidFill>
                  <a:srgbClr val="080808"/>
                </a:solidFill>
                <a:latin typeface="Consolas" panose="020B0609020204030204" pitchFamily="49" charset="0"/>
              </a:rPr>
              <a:t>(n: </a:t>
            </a:r>
            <a:r>
              <a:rPr lang="en-US" sz="1800" b="0" i="0" noProof="1">
                <a:solidFill>
                  <a:srgbClr val="000080"/>
                </a:solidFill>
                <a:latin typeface="Consolas" panose="020B0609020204030204" pitchFamily="49" charset="0"/>
              </a:rPr>
              <a:t>float</a:t>
            </a:r>
            <a:r>
              <a:rPr lang="en-US" sz="1800" b="0" i="0" noProof="1">
                <a:solidFill>
                  <a:srgbClr val="080808"/>
                </a:solidFill>
                <a:latin typeface="Consolas" panose="020B0609020204030204" pitchFamily="49" charset="0"/>
              </a:rPr>
              <a:t>) -&gt; </a:t>
            </a:r>
            <a:r>
              <a:rPr lang="en-US" sz="1800" b="0" i="0" noProof="1">
                <a:solidFill>
                  <a:srgbClr val="000080"/>
                </a:solidFill>
                <a:latin typeface="Consolas" panose="020B0609020204030204" pitchFamily="49" charset="0"/>
              </a:rPr>
              <a:t>float</a:t>
            </a:r>
            <a:r>
              <a:rPr lang="en-US" sz="1800" b="0" i="0" noProof="1">
                <a:solidFill>
                  <a:srgbClr val="080808"/>
                </a:solidFill>
                <a:latin typeface="Consolas" panose="020B0609020204030204" pitchFamily="49" charset="0"/>
              </a:rPr>
              <a:t>:</a:t>
            </a:r>
            <a:br>
              <a:rPr lang="en-US" sz="1800" b="0" i="0" noProof="1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en-US" sz="1800" b="0" i="0" noProof="1">
                <a:solidFill>
                  <a:srgbClr val="080808"/>
                </a:solidFill>
                <a:latin typeface="Consolas" panose="020B0609020204030204" pitchFamily="49" charset="0"/>
              </a:rPr>
              <a:t>    </a:t>
            </a:r>
            <a:r>
              <a:rPr lang="en-US" sz="1800" b="0" i="1" noProof="1">
                <a:solidFill>
                  <a:srgbClr val="8C8C8C"/>
                </a:solidFill>
                <a:latin typeface="Consolas" panose="020B0609020204030204" pitchFamily="49" charset="0"/>
              </a:rPr>
              <a:t>"""Return the factorial of n, an exact integer &gt;= 0.</a:t>
            </a:r>
            <a:br>
              <a:rPr lang="en-US" sz="1800" b="0" i="1" noProof="1">
                <a:solidFill>
                  <a:srgbClr val="8C8C8C"/>
                </a:solidFill>
                <a:latin typeface="Consolas" panose="020B0609020204030204" pitchFamily="49" charset="0"/>
              </a:rPr>
            </a:br>
            <a:br>
              <a:rPr lang="en-US" sz="1800" b="0" i="1" noProof="1">
                <a:solidFill>
                  <a:srgbClr val="8C8C8C"/>
                </a:solidFill>
                <a:latin typeface="Consolas" panose="020B0609020204030204" pitchFamily="49" charset="0"/>
              </a:rPr>
            </a:br>
            <a:r>
              <a:rPr lang="en-US" sz="1800" b="0" i="1" noProof="1">
                <a:solidFill>
                  <a:srgbClr val="8C8C8C"/>
                </a:solidFill>
                <a:latin typeface="Consolas" panose="020B0609020204030204" pitchFamily="49" charset="0"/>
              </a:rPr>
              <a:t>    &gt;&gt;&gt; [factorial(n) for n in range(6)]</a:t>
            </a:r>
            <a:br>
              <a:rPr lang="en-US" sz="1800" b="0" i="1" u="none" strike="noStrike" baseline="0" noProof="1">
                <a:solidFill>
                  <a:srgbClr val="8C8C8C"/>
                </a:solidFill>
                <a:latin typeface="Consolas" panose="020B0609020204030204" pitchFamily="49" charset="0"/>
              </a:rPr>
            </a:br>
            <a:r>
              <a:rPr lang="en-US" sz="1800" b="0" i="1" u="none" strike="noStrike" baseline="0" noProof="1">
                <a:solidFill>
                  <a:srgbClr val="8C8C8C"/>
                </a:solidFill>
                <a:latin typeface="Consolas" panose="020B0609020204030204" pitchFamily="49" charset="0"/>
              </a:rPr>
              <a:t>    [1, 1, 2, 6, 24, 120]</a:t>
            </a:r>
            <a:br>
              <a:rPr lang="en-US" sz="1800" b="0" i="1" u="none" strike="noStrike" baseline="0" noProof="1">
                <a:solidFill>
                  <a:srgbClr val="8C8C8C"/>
                </a:solidFill>
                <a:latin typeface="Consolas" panose="020B0609020204030204" pitchFamily="49" charset="0"/>
              </a:rPr>
            </a:br>
            <a:r>
              <a:rPr lang="en-US" sz="1800" b="0" i="1" u="none" strike="noStrike" baseline="0" noProof="1">
                <a:solidFill>
                  <a:srgbClr val="8C8C8C"/>
                </a:solidFill>
                <a:latin typeface="Consolas" panose="020B0609020204030204" pitchFamily="49" charset="0"/>
              </a:rPr>
              <a:t>    &gt;&gt;&gt; factorial(30)</a:t>
            </a:r>
            <a:br>
              <a:rPr lang="en-US" sz="1800" b="0" i="1" u="none" strike="noStrike" baseline="0" noProof="1">
                <a:solidFill>
                  <a:srgbClr val="8C8C8C"/>
                </a:solidFill>
                <a:latin typeface="Consolas" panose="020B0609020204030204" pitchFamily="49" charset="0"/>
              </a:rPr>
            </a:br>
            <a:r>
              <a:rPr lang="en-US" sz="1800" b="0" i="1" u="none" strike="noStrike" baseline="0" noProof="1">
                <a:solidFill>
                  <a:srgbClr val="8C8C8C"/>
                </a:solidFill>
                <a:latin typeface="Consolas" panose="020B0609020204030204" pitchFamily="49" charset="0"/>
              </a:rPr>
              <a:t>    265252859812191058636308480000000</a:t>
            </a:r>
            <a:br>
              <a:rPr lang="en-US" sz="1800" b="0" i="1" u="none" strike="noStrike" baseline="0" noProof="1">
                <a:solidFill>
                  <a:srgbClr val="8C8C8C"/>
                </a:solidFill>
                <a:latin typeface="Consolas" panose="020B0609020204030204" pitchFamily="49" charset="0"/>
              </a:rPr>
            </a:br>
            <a:r>
              <a:rPr lang="en-US" sz="1800" b="0" i="1" u="none" strike="noStrike" baseline="0" noProof="1">
                <a:solidFill>
                  <a:srgbClr val="8C8C8C"/>
                </a:solidFill>
                <a:latin typeface="Consolas" panose="020B0609020204030204" pitchFamily="49" charset="0"/>
              </a:rPr>
              <a:t>    &gt;&gt;&gt; factorial(-1)</a:t>
            </a:r>
            <a:br>
              <a:rPr lang="en-US" sz="1800" b="0" i="1" u="none" strike="noStrike" baseline="0" noProof="1">
                <a:solidFill>
                  <a:srgbClr val="8C8C8C"/>
                </a:solidFill>
                <a:latin typeface="Consolas" panose="020B0609020204030204" pitchFamily="49" charset="0"/>
              </a:rPr>
            </a:br>
            <a:r>
              <a:rPr lang="en-US" sz="1800" b="0" i="1" u="none" strike="noStrike" baseline="0" noProof="1">
                <a:solidFill>
                  <a:srgbClr val="8C8C8C"/>
                </a:solidFill>
                <a:latin typeface="Consolas" panose="020B0609020204030204" pitchFamily="49" charset="0"/>
              </a:rPr>
              <a:t>    Traceback (most recent call last):</a:t>
            </a:r>
            <a:br>
              <a:rPr lang="en-US" sz="1800" b="0" i="1" u="none" strike="noStrike" baseline="0" noProof="1">
                <a:solidFill>
                  <a:srgbClr val="8C8C8C"/>
                </a:solidFill>
                <a:latin typeface="Consolas" panose="020B0609020204030204" pitchFamily="49" charset="0"/>
              </a:rPr>
            </a:br>
            <a:r>
              <a:rPr lang="en-US" sz="1800" b="0" i="1" u="none" strike="noStrike" baseline="0" noProof="1">
                <a:solidFill>
                  <a:srgbClr val="8C8C8C"/>
                </a:solidFill>
                <a:latin typeface="Consolas" panose="020B0609020204030204" pitchFamily="49" charset="0"/>
              </a:rPr>
              <a:t>        ...</a:t>
            </a:r>
            <a:br>
              <a:rPr lang="en-US" sz="1800" b="0" i="1" u="none" strike="noStrike" baseline="0" noProof="1">
                <a:solidFill>
                  <a:srgbClr val="8C8C8C"/>
                </a:solidFill>
                <a:latin typeface="Consolas" panose="020B0609020204030204" pitchFamily="49" charset="0"/>
              </a:rPr>
            </a:br>
            <a:r>
              <a:rPr lang="en-US" sz="1800" b="0" i="1" u="none" strike="noStrike" baseline="0" noProof="1">
                <a:solidFill>
                  <a:srgbClr val="8C8C8C"/>
                </a:solidFill>
                <a:latin typeface="Consolas" panose="020B0609020204030204" pitchFamily="49" charset="0"/>
              </a:rPr>
              <a:t>    ValueError: n must be &gt;= 0</a:t>
            </a:r>
            <a:br>
              <a:rPr lang="en-US" sz="1800" b="0" i="1" u="none" strike="noStrike" baseline="0" noProof="1">
                <a:solidFill>
                  <a:srgbClr val="8C8C8C"/>
                </a:solidFill>
                <a:latin typeface="Consolas" panose="020B0609020204030204" pitchFamily="49" charset="0"/>
              </a:rPr>
            </a:br>
            <a:r>
              <a:rPr lang="en-US" sz="1800" b="0" i="1" u="none" strike="noStrike" baseline="0" noProof="1">
                <a:solidFill>
                  <a:srgbClr val="8C8C8C"/>
                </a:solidFill>
                <a:latin typeface="Consolas" panose="020B0609020204030204" pitchFamily="49" charset="0"/>
              </a:rPr>
              <a:t>    """</a:t>
            </a:r>
            <a:br>
              <a:rPr lang="en-US" sz="1800" b="0" i="1" u="none" strike="noStrike" baseline="0" noProof="1">
                <a:solidFill>
                  <a:srgbClr val="8C8C8C"/>
                </a:solidFill>
                <a:latin typeface="Consolas" panose="020B0609020204030204" pitchFamily="49" charset="0"/>
              </a:rPr>
            </a:br>
            <a:br>
              <a:rPr lang="en-US" sz="1800" b="0" i="0" u="none" strike="noStrike" baseline="0" noProof="1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en-US" sz="1800" b="0" i="0" u="none" strike="noStrike" baseline="0" noProof="1">
                <a:solidFill>
                  <a:srgbClr val="080808"/>
                </a:solidFill>
                <a:latin typeface="Consolas" panose="020B0609020204030204" pitchFamily="49" charset="0"/>
              </a:rPr>
              <a:t>    </a:t>
            </a:r>
            <a:r>
              <a:rPr lang="en-US" sz="1800" b="0" i="0" u="none" strike="noStrike" baseline="0" noProof="1">
                <a:solidFill>
                  <a:srgbClr val="0033B3"/>
                </a:solidFill>
                <a:latin typeface="Consolas" panose="020B0609020204030204" pitchFamily="49" charset="0"/>
              </a:rPr>
              <a:t>if not </a:t>
            </a:r>
            <a:r>
              <a:rPr lang="en-US" sz="1800" b="0" i="0" u="none" strike="noStrike" baseline="0" noProof="1">
                <a:solidFill>
                  <a:srgbClr val="080808"/>
                </a:solidFill>
                <a:latin typeface="Consolas" panose="020B0609020204030204" pitchFamily="49" charset="0"/>
              </a:rPr>
              <a:t>n &gt;= </a:t>
            </a:r>
            <a:r>
              <a:rPr lang="en-US" sz="1800" b="0" i="0" u="none" strike="noStrike" baseline="0" noProof="1">
                <a:solidFill>
                  <a:srgbClr val="1750EB"/>
                </a:solidFill>
                <a:latin typeface="Consolas" panose="020B0609020204030204" pitchFamily="49" charset="0"/>
              </a:rPr>
              <a:t>0</a:t>
            </a:r>
            <a:r>
              <a:rPr lang="en-US" sz="1800" b="0" i="0" u="none" strike="noStrike" baseline="0" noProof="1">
                <a:solidFill>
                  <a:srgbClr val="080808"/>
                </a:solidFill>
                <a:latin typeface="Consolas" panose="020B0609020204030204" pitchFamily="49" charset="0"/>
              </a:rPr>
              <a:t>:</a:t>
            </a:r>
            <a:br>
              <a:rPr lang="en-US" sz="1800" b="0" i="0" u="none" strike="noStrike" baseline="0" noProof="1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en-US" sz="1800" b="0" i="0" u="none" strike="noStrike" baseline="0" noProof="1">
                <a:solidFill>
                  <a:srgbClr val="080808"/>
                </a:solidFill>
                <a:latin typeface="Consolas" panose="020B0609020204030204" pitchFamily="49" charset="0"/>
              </a:rPr>
              <a:t>        </a:t>
            </a:r>
            <a:r>
              <a:rPr lang="en-US" sz="1800" b="0" i="0" u="none" strike="noStrike" baseline="0" noProof="1">
                <a:solidFill>
                  <a:srgbClr val="0033B3"/>
                </a:solidFill>
                <a:latin typeface="Consolas" panose="020B0609020204030204" pitchFamily="49" charset="0"/>
              </a:rPr>
              <a:t>raise </a:t>
            </a:r>
            <a:r>
              <a:rPr lang="en-US" sz="1800" b="0" i="0" u="none" strike="noStrike" baseline="0" noProof="1">
                <a:solidFill>
                  <a:srgbClr val="000080"/>
                </a:solidFill>
                <a:latin typeface="Consolas" panose="020B0609020204030204" pitchFamily="49" charset="0"/>
              </a:rPr>
              <a:t>ValueError</a:t>
            </a:r>
            <a:r>
              <a:rPr lang="en-US" sz="1800" b="0" i="0" u="none" strike="noStrike" baseline="0" noProof="1">
                <a:solidFill>
                  <a:srgbClr val="080808"/>
                </a:solidFill>
                <a:latin typeface="Consolas" panose="020B0609020204030204" pitchFamily="49" charset="0"/>
              </a:rPr>
              <a:t>(</a:t>
            </a:r>
            <a:r>
              <a:rPr lang="en-US" sz="1800" b="0" i="0" u="none" strike="noStrike" baseline="0" noProof="1">
                <a:solidFill>
                  <a:srgbClr val="067D17"/>
                </a:solidFill>
                <a:latin typeface="Consolas" panose="020B0609020204030204" pitchFamily="49" charset="0"/>
              </a:rPr>
              <a:t>"n must be &gt;= 0"</a:t>
            </a:r>
            <a:r>
              <a:rPr lang="en-US" sz="1800" b="0" i="0" u="none" strike="noStrike" baseline="0" noProof="1">
                <a:solidFill>
                  <a:srgbClr val="080808"/>
                </a:solidFill>
                <a:latin typeface="Consolas" panose="020B0609020204030204" pitchFamily="49" charset="0"/>
              </a:rPr>
              <a:t>)</a:t>
            </a:r>
            <a:br>
              <a:rPr lang="en-US" sz="1800" b="0" i="0" u="none" strike="noStrike" baseline="0" noProof="1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en-US" sz="1800" b="0" i="0" u="none" strike="noStrike" baseline="0" noProof="1">
                <a:solidFill>
                  <a:srgbClr val="080808"/>
                </a:solidFill>
                <a:latin typeface="Consolas" panose="020B0609020204030204" pitchFamily="49" charset="0"/>
              </a:rPr>
              <a:t>    </a:t>
            </a:r>
            <a:r>
              <a:rPr lang="en-US" sz="1800" b="0" i="0" u="none" strike="noStrike" baseline="0" noProof="1">
                <a:solidFill>
                  <a:srgbClr val="0033B3"/>
                </a:solidFill>
                <a:latin typeface="Consolas" panose="020B0609020204030204" pitchFamily="49" charset="0"/>
              </a:rPr>
              <a:t>if </a:t>
            </a:r>
            <a:r>
              <a:rPr lang="en-US" sz="1800" b="0" i="0" u="none" strike="noStrike" baseline="0" noProof="1">
                <a:solidFill>
                  <a:srgbClr val="080808"/>
                </a:solidFill>
                <a:latin typeface="Consolas" panose="020B0609020204030204" pitchFamily="49" charset="0"/>
              </a:rPr>
              <a:t>math.floor(n) != n:</a:t>
            </a:r>
            <a:br>
              <a:rPr lang="en-US" sz="1800" b="0" i="0" u="none" strike="noStrike" baseline="0" noProof="1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en-US" sz="1800" b="0" i="0" u="none" strike="noStrike" baseline="0" noProof="1">
                <a:solidFill>
                  <a:srgbClr val="080808"/>
                </a:solidFill>
                <a:latin typeface="Consolas" panose="020B0609020204030204" pitchFamily="49" charset="0"/>
              </a:rPr>
              <a:t>        </a:t>
            </a:r>
            <a:r>
              <a:rPr lang="en-US" sz="1800" b="0" i="0" u="none" strike="noStrike" baseline="0" noProof="1">
                <a:solidFill>
                  <a:srgbClr val="0033B3"/>
                </a:solidFill>
                <a:latin typeface="Consolas" panose="020B0609020204030204" pitchFamily="49" charset="0"/>
              </a:rPr>
              <a:t>raise </a:t>
            </a:r>
            <a:r>
              <a:rPr lang="en-US" sz="1800" b="0" i="0" u="none" strike="noStrike" baseline="0" noProof="1">
                <a:solidFill>
                  <a:srgbClr val="000080"/>
                </a:solidFill>
                <a:latin typeface="Consolas" panose="020B0609020204030204" pitchFamily="49" charset="0"/>
              </a:rPr>
              <a:t>ValueError</a:t>
            </a:r>
            <a:r>
              <a:rPr lang="en-US" sz="1800" b="0" i="0" u="none" strike="noStrike" baseline="0" noProof="1">
                <a:solidFill>
                  <a:srgbClr val="080808"/>
                </a:solidFill>
                <a:latin typeface="Consolas" panose="020B0609020204030204" pitchFamily="49" charset="0"/>
              </a:rPr>
              <a:t>(</a:t>
            </a:r>
            <a:r>
              <a:rPr lang="en-US" sz="1800" b="0" i="0" u="none" strike="noStrike" baseline="0" noProof="1">
                <a:solidFill>
                  <a:srgbClr val="067D17"/>
                </a:solidFill>
                <a:latin typeface="Consolas" panose="020B0609020204030204" pitchFamily="49" charset="0"/>
              </a:rPr>
              <a:t>"n must be exact integer"</a:t>
            </a:r>
            <a:r>
              <a:rPr lang="en-US" sz="1800" b="0" i="0" u="none" strike="noStrike" baseline="0" noProof="1">
                <a:solidFill>
                  <a:srgbClr val="080808"/>
                </a:solidFill>
                <a:latin typeface="Consolas" panose="020B0609020204030204" pitchFamily="49" charset="0"/>
              </a:rPr>
              <a:t>)</a:t>
            </a:r>
            <a:br>
              <a:rPr lang="en-US" sz="1800" b="0" i="0" u="none" strike="noStrike" baseline="0" noProof="1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en-US" sz="1800" b="0" i="0" u="none" strike="noStrike" baseline="0" noProof="1">
                <a:solidFill>
                  <a:srgbClr val="080808"/>
                </a:solidFill>
                <a:latin typeface="Consolas" panose="020B0609020204030204" pitchFamily="49" charset="0"/>
              </a:rPr>
              <a:t>    </a:t>
            </a:r>
            <a:r>
              <a:rPr lang="en-US" sz="1800" b="0" i="0" u="none" strike="noStrike" baseline="0" noProof="1">
                <a:solidFill>
                  <a:srgbClr val="0033B3"/>
                </a:solidFill>
                <a:latin typeface="Consolas" panose="020B0609020204030204" pitchFamily="49" charset="0"/>
              </a:rPr>
              <a:t>if </a:t>
            </a:r>
            <a:r>
              <a:rPr lang="en-US" sz="1800" b="0" i="0" u="none" strike="noStrike" baseline="0" noProof="1">
                <a:solidFill>
                  <a:srgbClr val="080808"/>
                </a:solidFill>
                <a:latin typeface="Consolas" panose="020B0609020204030204" pitchFamily="49" charset="0"/>
              </a:rPr>
              <a:t>n+</a:t>
            </a:r>
            <a:r>
              <a:rPr lang="en-US" sz="1800" b="0" i="0" u="none" strike="noStrike" baseline="0" noProof="1">
                <a:solidFill>
                  <a:srgbClr val="1750EB"/>
                </a:solidFill>
                <a:latin typeface="Consolas" panose="020B0609020204030204" pitchFamily="49" charset="0"/>
              </a:rPr>
              <a:t>1 </a:t>
            </a:r>
            <a:r>
              <a:rPr lang="en-US" sz="1800" b="0" i="0" u="none" strike="noStrike" baseline="0" noProof="1">
                <a:solidFill>
                  <a:srgbClr val="080808"/>
                </a:solidFill>
                <a:latin typeface="Consolas" panose="020B0609020204030204" pitchFamily="49" charset="0"/>
              </a:rPr>
              <a:t>== n:  </a:t>
            </a:r>
            <a:r>
              <a:rPr lang="en-US" sz="1800" b="0" i="1" u="none" strike="noStrike" baseline="0" noProof="1">
                <a:solidFill>
                  <a:srgbClr val="8C8C8C"/>
                </a:solidFill>
                <a:latin typeface="Consolas" panose="020B0609020204030204" pitchFamily="49" charset="0"/>
              </a:rPr>
              <a:t># catch a value like 1e300</a:t>
            </a:r>
            <a:br>
              <a:rPr lang="en-US" sz="1800" b="0" i="1" u="none" strike="noStrike" baseline="0" noProof="1">
                <a:solidFill>
                  <a:srgbClr val="8C8C8C"/>
                </a:solidFill>
                <a:latin typeface="Consolas" panose="020B0609020204030204" pitchFamily="49" charset="0"/>
              </a:rPr>
            </a:br>
            <a:r>
              <a:rPr lang="en-US" sz="1800" b="0" i="1" u="none" strike="noStrike" baseline="0" noProof="1">
                <a:solidFill>
                  <a:srgbClr val="8C8C8C"/>
                </a:solidFill>
                <a:latin typeface="Consolas" panose="020B0609020204030204" pitchFamily="49" charset="0"/>
              </a:rPr>
              <a:t>        </a:t>
            </a:r>
            <a:r>
              <a:rPr lang="en-US" sz="1800" b="0" i="0" u="none" strike="noStrike" baseline="0" noProof="1">
                <a:solidFill>
                  <a:srgbClr val="0033B3"/>
                </a:solidFill>
                <a:latin typeface="Consolas" panose="020B0609020204030204" pitchFamily="49" charset="0"/>
              </a:rPr>
              <a:t>raise </a:t>
            </a:r>
            <a:r>
              <a:rPr lang="en-US" sz="1800" b="0" i="0" u="none" strike="noStrike" baseline="0" noProof="1">
                <a:solidFill>
                  <a:srgbClr val="000080"/>
                </a:solidFill>
                <a:latin typeface="Consolas" panose="020B0609020204030204" pitchFamily="49" charset="0"/>
              </a:rPr>
              <a:t>OverflowError</a:t>
            </a:r>
            <a:r>
              <a:rPr lang="en-US" sz="1800" b="0" i="0" u="none" strike="noStrike" baseline="0" noProof="1">
                <a:solidFill>
                  <a:srgbClr val="080808"/>
                </a:solidFill>
                <a:latin typeface="Consolas" panose="020B0609020204030204" pitchFamily="49" charset="0"/>
              </a:rPr>
              <a:t>(</a:t>
            </a:r>
            <a:r>
              <a:rPr lang="en-US" sz="1800" b="0" i="0" u="none" strike="noStrike" baseline="0" noProof="1">
                <a:solidFill>
                  <a:srgbClr val="067D17"/>
                </a:solidFill>
                <a:latin typeface="Consolas" panose="020B0609020204030204" pitchFamily="49" charset="0"/>
              </a:rPr>
              <a:t>"n too large"</a:t>
            </a:r>
            <a:r>
              <a:rPr lang="en-US" sz="1800" b="0" i="0" u="none" strike="noStrike" baseline="0" noProof="1">
                <a:solidFill>
                  <a:srgbClr val="080808"/>
                </a:solidFill>
                <a:latin typeface="Consolas" panose="020B0609020204030204" pitchFamily="49" charset="0"/>
              </a:rPr>
              <a:t>)</a:t>
            </a:r>
            <a:br>
              <a:rPr lang="en-US" sz="1800" b="0" i="0" u="none" strike="noStrike" baseline="0" noProof="1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en-US" sz="1800" b="0" i="0" u="none" strike="noStrike" baseline="0" noProof="1">
                <a:solidFill>
                  <a:srgbClr val="080808"/>
                </a:solidFill>
                <a:latin typeface="Consolas" panose="020B0609020204030204" pitchFamily="49" charset="0"/>
              </a:rPr>
              <a:t>    result = </a:t>
            </a:r>
            <a:r>
              <a:rPr lang="en-US" sz="1800" b="0" i="0" u="none" strike="noStrike" baseline="0" noProof="1">
                <a:solidFill>
                  <a:srgbClr val="1750EB"/>
                </a:solidFill>
                <a:latin typeface="Consolas" panose="020B0609020204030204" pitchFamily="49" charset="0"/>
              </a:rPr>
              <a:t>1</a:t>
            </a:r>
            <a:br>
              <a:rPr lang="en-US" sz="1800" b="0" i="0" u="none" strike="noStrike" baseline="0" noProof="1">
                <a:solidFill>
                  <a:srgbClr val="1750EB"/>
                </a:solidFill>
                <a:latin typeface="Consolas" panose="020B0609020204030204" pitchFamily="49" charset="0"/>
              </a:rPr>
            </a:br>
            <a:r>
              <a:rPr lang="en-US" sz="1800" b="0" i="0" u="none" strike="noStrike" baseline="0" noProof="1">
                <a:solidFill>
                  <a:srgbClr val="1750EB"/>
                </a:solidFill>
                <a:latin typeface="Consolas" panose="020B0609020204030204" pitchFamily="49" charset="0"/>
              </a:rPr>
              <a:t>    </a:t>
            </a:r>
            <a:r>
              <a:rPr lang="en-US" sz="1800" b="0" i="0" u="none" strike="noStrike" baseline="0" noProof="1">
                <a:solidFill>
                  <a:srgbClr val="080808"/>
                </a:solidFill>
                <a:latin typeface="Consolas" panose="020B0609020204030204" pitchFamily="49" charset="0"/>
              </a:rPr>
              <a:t>factor = </a:t>
            </a:r>
            <a:r>
              <a:rPr lang="en-US" sz="1800" b="0" i="0" u="none" strike="noStrike" baseline="0" noProof="1">
                <a:solidFill>
                  <a:srgbClr val="1750EB"/>
                </a:solidFill>
                <a:latin typeface="Consolas" panose="020B0609020204030204" pitchFamily="49" charset="0"/>
              </a:rPr>
              <a:t>2</a:t>
            </a:r>
            <a:br>
              <a:rPr lang="en-US" sz="1800" b="0" i="0" u="none" strike="noStrike" baseline="0" noProof="1">
                <a:solidFill>
                  <a:srgbClr val="1750EB"/>
                </a:solidFill>
                <a:latin typeface="Consolas" panose="020B0609020204030204" pitchFamily="49" charset="0"/>
              </a:rPr>
            </a:br>
            <a:r>
              <a:rPr lang="en-US" sz="1800" b="0" i="0" u="none" strike="noStrike" baseline="0" noProof="1">
                <a:solidFill>
                  <a:srgbClr val="1750EB"/>
                </a:solidFill>
                <a:latin typeface="Consolas" panose="020B0609020204030204" pitchFamily="49" charset="0"/>
              </a:rPr>
              <a:t>    </a:t>
            </a:r>
            <a:r>
              <a:rPr lang="en-US" sz="1800" b="0" i="0" u="none" strike="noStrike" baseline="0" noProof="1">
                <a:solidFill>
                  <a:srgbClr val="0033B3"/>
                </a:solidFill>
                <a:latin typeface="Consolas" panose="020B0609020204030204" pitchFamily="49" charset="0"/>
              </a:rPr>
              <a:t>while </a:t>
            </a:r>
            <a:r>
              <a:rPr lang="en-US" sz="1800" b="0" i="0" u="none" strike="noStrike" baseline="0" noProof="1">
                <a:solidFill>
                  <a:srgbClr val="080808"/>
                </a:solidFill>
                <a:latin typeface="Consolas" panose="020B0609020204030204" pitchFamily="49" charset="0"/>
              </a:rPr>
              <a:t>factor &lt;= n:</a:t>
            </a:r>
            <a:br>
              <a:rPr lang="en-US" sz="1800" b="0" i="0" u="none" strike="noStrike" baseline="0" noProof="1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en-US" sz="1800" b="0" i="0" u="none" strike="noStrike" baseline="0" noProof="1">
                <a:solidFill>
                  <a:srgbClr val="080808"/>
                </a:solidFill>
                <a:latin typeface="Consolas" panose="020B0609020204030204" pitchFamily="49" charset="0"/>
              </a:rPr>
              <a:t>        result *= factor</a:t>
            </a:r>
            <a:br>
              <a:rPr lang="en-US" sz="1800" b="0" i="0" u="none" strike="noStrike" baseline="0" noProof="1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en-US" sz="1800" b="0" i="0" u="none" strike="noStrike" baseline="0" noProof="1">
                <a:solidFill>
                  <a:srgbClr val="080808"/>
                </a:solidFill>
                <a:latin typeface="Consolas" panose="020B0609020204030204" pitchFamily="49" charset="0"/>
              </a:rPr>
              <a:t>        factor += </a:t>
            </a:r>
            <a:r>
              <a:rPr lang="en-US" sz="1800" b="0" i="0" u="none" strike="noStrike" baseline="0" noProof="1">
                <a:solidFill>
                  <a:srgbClr val="1750EB"/>
                </a:solidFill>
                <a:latin typeface="Consolas" panose="020B0609020204030204" pitchFamily="49" charset="0"/>
              </a:rPr>
              <a:t>1</a:t>
            </a:r>
            <a:br>
              <a:rPr lang="en-US" sz="1800" b="0" i="0" u="none" strike="noStrike" baseline="0" noProof="1">
                <a:solidFill>
                  <a:srgbClr val="1750EB"/>
                </a:solidFill>
                <a:latin typeface="Consolas" panose="020B0609020204030204" pitchFamily="49" charset="0"/>
              </a:rPr>
            </a:br>
            <a:r>
              <a:rPr lang="en-US" sz="1800" b="0" i="0" u="none" strike="noStrike" baseline="0" noProof="1">
                <a:solidFill>
                  <a:srgbClr val="1750EB"/>
                </a:solidFill>
                <a:latin typeface="Consolas" panose="020B0609020204030204" pitchFamily="49" charset="0"/>
              </a:rPr>
              <a:t>    </a:t>
            </a:r>
            <a:r>
              <a:rPr lang="en-US" sz="1800" b="0" i="0" u="none" strike="noStrike" baseline="0" noProof="1">
                <a:solidFill>
                  <a:srgbClr val="0033B3"/>
                </a:solidFill>
                <a:latin typeface="Consolas" panose="020B0609020204030204" pitchFamily="49" charset="0"/>
              </a:rPr>
              <a:t>return </a:t>
            </a:r>
            <a:r>
              <a:rPr lang="en-US" sz="1800" b="0" i="0" u="none" strike="noStrike" baseline="0" noProof="1">
                <a:solidFill>
                  <a:srgbClr val="080808"/>
                </a:solidFill>
                <a:latin typeface="Consolas" panose="020B0609020204030204" pitchFamily="49" charset="0"/>
              </a:rPr>
              <a:t>result</a:t>
            </a:r>
            <a:endParaRPr lang="en-US" sz="1800" noProof="1">
              <a:solidFill>
                <a:srgbClr val="080808"/>
              </a:solidFill>
              <a:latin typeface="Consolas" panose="020B0609020204030204" pitchFamily="49" charset="0"/>
            </a:endParaRPr>
          </a:p>
          <a:p>
            <a:endParaRPr lang="en-US" sz="1800" b="0" i="0" u="none" strike="noStrike" baseline="0" noProof="1">
              <a:solidFill>
                <a:srgbClr val="080808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53942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52"/>
          <p:cNvSpPr txBox="1">
            <a:spLocks noGrp="1"/>
          </p:cNvSpPr>
          <p:nvPr>
            <p:ph type="body" idx="1"/>
          </p:nvPr>
        </p:nvSpPr>
        <p:spPr>
          <a:xfrm>
            <a:off x="900000" y="2520000"/>
            <a:ext cx="9720000" cy="75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4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20"/>
              <a:buFont typeface="Muli"/>
              <a:buNone/>
            </a:pPr>
            <a:r>
              <a:rPr lang="en-US"/>
              <a:t>Image description (station)</a:t>
            </a:r>
            <a:endParaRPr/>
          </a:p>
        </p:txBody>
      </p:sp>
      <p:sp>
        <p:nvSpPr>
          <p:cNvPr id="403" name="Google Shape;403;p52"/>
          <p:cNvSpPr txBox="1">
            <a:spLocks noGrp="1"/>
          </p:cNvSpPr>
          <p:nvPr>
            <p:ph type="ftr" idx="11"/>
          </p:nvPr>
        </p:nvSpPr>
        <p:spPr>
          <a:xfrm>
            <a:off x="2340000" y="10602000"/>
            <a:ext cx="1080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3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Testing for Data Science</a:t>
            </a:r>
            <a:endParaRPr dirty="0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53"/>
          <p:cNvSpPr txBox="1">
            <a:spLocks noGrp="1"/>
          </p:cNvSpPr>
          <p:nvPr>
            <p:ph type="body" idx="1"/>
          </p:nvPr>
        </p:nvSpPr>
        <p:spPr>
          <a:xfrm>
            <a:off x="900000" y="2520000"/>
            <a:ext cx="9720000" cy="75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4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20"/>
              <a:buFont typeface="Muli"/>
              <a:buNone/>
            </a:pPr>
            <a:r>
              <a:rPr lang="en-US"/>
              <a:t>Image description (city)</a:t>
            </a:r>
            <a:endParaRPr/>
          </a:p>
        </p:txBody>
      </p:sp>
      <p:sp>
        <p:nvSpPr>
          <p:cNvPr id="410" name="Google Shape;410;p53"/>
          <p:cNvSpPr txBox="1">
            <a:spLocks noGrp="1"/>
          </p:cNvSpPr>
          <p:nvPr>
            <p:ph type="ftr" idx="11"/>
          </p:nvPr>
        </p:nvSpPr>
        <p:spPr>
          <a:xfrm>
            <a:off x="2340000" y="10602000"/>
            <a:ext cx="1080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3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Testing for Data Science</a:t>
            </a:r>
            <a:endParaRPr dirty="0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54"/>
          <p:cNvSpPr txBox="1">
            <a:spLocks noGrp="1"/>
          </p:cNvSpPr>
          <p:nvPr>
            <p:ph type="ftr" idx="11"/>
          </p:nvPr>
        </p:nvSpPr>
        <p:spPr>
          <a:xfrm>
            <a:off x="2340000" y="10602000"/>
            <a:ext cx="1080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3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Testing for Data Science</a:t>
            </a:r>
            <a:endParaRPr dirty="0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55"/>
          <p:cNvSpPr txBox="1">
            <a:spLocks noGrp="1"/>
          </p:cNvSpPr>
          <p:nvPr>
            <p:ph type="title"/>
          </p:nvPr>
        </p:nvSpPr>
        <p:spPr>
          <a:xfrm>
            <a:off x="900000" y="720000"/>
            <a:ext cx="18306001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Design elements</a:t>
            </a:r>
            <a:endParaRPr/>
          </a:p>
        </p:txBody>
      </p:sp>
      <p:grpSp>
        <p:nvGrpSpPr>
          <p:cNvPr id="421" name="Google Shape;421;p55"/>
          <p:cNvGrpSpPr/>
          <p:nvPr/>
        </p:nvGrpSpPr>
        <p:grpSpPr>
          <a:xfrm>
            <a:off x="898100" y="3231242"/>
            <a:ext cx="5698570" cy="1905000"/>
            <a:chOff x="6623050" y="2545442"/>
            <a:chExt cx="5698570" cy="1905000"/>
          </a:xfrm>
        </p:grpSpPr>
        <p:sp>
          <p:nvSpPr>
            <p:cNvPr id="422" name="Google Shape;422;p55"/>
            <p:cNvSpPr/>
            <p:nvPr/>
          </p:nvSpPr>
          <p:spPr>
            <a:xfrm>
              <a:off x="6623050" y="2545442"/>
              <a:ext cx="5698570" cy="1905000"/>
            </a:xfrm>
            <a:prstGeom prst="rect">
              <a:avLst/>
            </a:prstGeom>
            <a:solidFill>
              <a:srgbClr val="0C274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423" name="Google Shape;423;p55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960550" y="2959200"/>
              <a:ext cx="3024000" cy="1080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24" name="Google Shape;424;p55"/>
          <p:cNvGrpSpPr/>
          <p:nvPr/>
        </p:nvGrpSpPr>
        <p:grpSpPr>
          <a:xfrm>
            <a:off x="13507430" y="3231242"/>
            <a:ext cx="5698570" cy="1905000"/>
            <a:chOff x="13404850" y="2545442"/>
            <a:chExt cx="5698570" cy="1905000"/>
          </a:xfrm>
        </p:grpSpPr>
        <p:sp>
          <p:nvSpPr>
            <p:cNvPr id="425" name="Google Shape;425;p55"/>
            <p:cNvSpPr/>
            <p:nvPr/>
          </p:nvSpPr>
          <p:spPr>
            <a:xfrm>
              <a:off x="13404850" y="2545442"/>
              <a:ext cx="5698570" cy="1905000"/>
            </a:xfrm>
            <a:prstGeom prst="rect">
              <a:avLst/>
            </a:prstGeom>
            <a:solidFill>
              <a:srgbClr val="00B9A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426" name="Google Shape;426;p55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4742134" y="2957942"/>
              <a:ext cx="3024000" cy="1080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27" name="Google Shape;427;p5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533700" y="3645000"/>
            <a:ext cx="3024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" name="Google Shape;428;p5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064550" y="7026275"/>
            <a:ext cx="2424000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p5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6391050" y="7026275"/>
            <a:ext cx="2424000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p55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2615550" y="7026275"/>
            <a:ext cx="2424000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p55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8840050" y="7026275"/>
            <a:ext cx="2424000" cy="3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Google Shape;432;p55"/>
          <p:cNvSpPr/>
          <p:nvPr/>
        </p:nvSpPr>
        <p:spPr>
          <a:xfrm>
            <a:off x="898100" y="6758167"/>
            <a:ext cx="3286550" cy="877708"/>
          </a:xfrm>
          <a:prstGeom prst="rect">
            <a:avLst/>
          </a:prstGeom>
          <a:solidFill>
            <a:srgbClr val="0C274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33" name="Google Shape;433;p55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289050" y="7026275"/>
            <a:ext cx="2424000" cy="3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434" name="Google Shape;434;p55"/>
          <p:cNvSpPr txBox="1">
            <a:spLocks noGrp="1"/>
          </p:cNvSpPr>
          <p:nvPr>
            <p:ph type="ftr" idx="11"/>
          </p:nvPr>
        </p:nvSpPr>
        <p:spPr>
          <a:xfrm>
            <a:off x="2340000" y="10602000"/>
            <a:ext cx="1080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Testing for Data Science</a:t>
            </a:r>
            <a:endParaRPr dirty="0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56"/>
          <p:cNvSpPr txBox="1">
            <a:spLocks noGrp="1"/>
          </p:cNvSpPr>
          <p:nvPr>
            <p:ph type="ftr" idx="11"/>
          </p:nvPr>
        </p:nvSpPr>
        <p:spPr>
          <a:xfrm>
            <a:off x="2340000" y="10602000"/>
            <a:ext cx="1080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3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Testing for Data Science</a:t>
            </a:r>
            <a:endParaRPr dirty="0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56"/>
          <p:cNvSpPr txBox="1">
            <a:spLocks noGrp="1"/>
          </p:cNvSpPr>
          <p:nvPr>
            <p:ph type="ftr" idx="11"/>
          </p:nvPr>
        </p:nvSpPr>
        <p:spPr>
          <a:xfrm>
            <a:off x="2340000" y="10602000"/>
            <a:ext cx="1080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3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What other testing platforms are there?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21AEAF-D1E2-4019-A093-F4ACA8B6A8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53309" y="982732"/>
            <a:ext cx="7560000" cy="8679299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 sz="1800" b="0" i="0" noProof="1">
              <a:solidFill>
                <a:srgbClr val="0033B3"/>
              </a:solidFill>
              <a:latin typeface="Consolas" panose="020B0609020204030204" pitchFamily="49" charset="0"/>
            </a:endParaRPr>
          </a:p>
          <a:p>
            <a:r>
              <a:rPr lang="en-GB" sz="1800" b="0" i="0" noProof="1">
                <a:solidFill>
                  <a:srgbClr val="0033B3"/>
                </a:solidFill>
                <a:latin typeface="Consolas" panose="020B0609020204030204" pitchFamily="49" charset="0"/>
              </a:rPr>
              <a:t>from </a:t>
            </a:r>
            <a:r>
              <a:rPr lang="en-GB" sz="1800" b="0" i="0" noProof="1">
                <a:solidFill>
                  <a:srgbClr val="080808"/>
                </a:solidFill>
                <a:latin typeface="Consolas" panose="020B0609020204030204" pitchFamily="49" charset="0"/>
              </a:rPr>
              <a:t>unittest </a:t>
            </a:r>
            <a:r>
              <a:rPr lang="en-GB" sz="1800" b="0" i="0" noProof="1">
                <a:solidFill>
                  <a:srgbClr val="0033B3"/>
                </a:solidFill>
                <a:latin typeface="Consolas" panose="020B0609020204030204" pitchFamily="49" charset="0"/>
              </a:rPr>
              <a:t>import </a:t>
            </a:r>
            <a:r>
              <a:rPr lang="en-GB" sz="1800" b="0" i="0" noProof="1">
                <a:solidFill>
                  <a:srgbClr val="080808"/>
                </a:solidFill>
                <a:latin typeface="Consolas" panose="020B0609020204030204" pitchFamily="49" charset="0"/>
              </a:rPr>
              <a:t>TestCase</a:t>
            </a:r>
            <a:br>
              <a:rPr lang="en-GB" sz="1800" b="0" i="0" noProof="1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en-GB" sz="1800" b="0" i="0" noProof="1">
                <a:solidFill>
                  <a:srgbClr val="0033B3"/>
                </a:solidFill>
                <a:latin typeface="Consolas" panose="020B0609020204030204" pitchFamily="49" charset="0"/>
              </a:rPr>
              <a:t>from </a:t>
            </a:r>
            <a:r>
              <a:rPr lang="en-GB" sz="1800" b="0" i="0" noProof="1">
                <a:solidFill>
                  <a:srgbClr val="080808"/>
                </a:solidFill>
                <a:latin typeface="Consolas" panose="020B0609020204030204" pitchFamily="49" charset="0"/>
              </a:rPr>
              <a:t>src.utils </a:t>
            </a:r>
            <a:r>
              <a:rPr lang="en-GB" sz="1800" b="0" i="0" noProof="1">
                <a:solidFill>
                  <a:srgbClr val="0033B3"/>
                </a:solidFill>
                <a:latin typeface="Consolas" panose="020B0609020204030204" pitchFamily="49" charset="0"/>
              </a:rPr>
              <a:t>import </a:t>
            </a:r>
            <a:r>
              <a:rPr lang="en-GB" sz="1800" b="0" i="0" noProof="1">
                <a:solidFill>
                  <a:srgbClr val="080808"/>
                </a:solidFill>
                <a:latin typeface="Consolas" panose="020B0609020204030204" pitchFamily="49" charset="0"/>
              </a:rPr>
              <a:t>Connection</a:t>
            </a:r>
            <a:br>
              <a:rPr lang="en-GB" sz="1800" b="0" i="0" noProof="1">
                <a:solidFill>
                  <a:srgbClr val="080808"/>
                </a:solidFill>
                <a:latin typeface="Consolas" panose="020B0609020204030204" pitchFamily="49" charset="0"/>
              </a:rPr>
            </a:br>
            <a:br>
              <a:rPr lang="en-GB" sz="1800" b="0" i="0" noProof="1">
                <a:solidFill>
                  <a:srgbClr val="080808"/>
                </a:solidFill>
                <a:latin typeface="Consolas" panose="020B0609020204030204" pitchFamily="49" charset="0"/>
              </a:rPr>
            </a:br>
            <a:br>
              <a:rPr lang="en-GB" sz="1800" b="0" i="0" noProof="1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en-GB" sz="1800" b="0" i="0" noProof="1">
                <a:solidFill>
                  <a:srgbClr val="0033B3"/>
                </a:solidFill>
                <a:latin typeface="Consolas" panose="020B0609020204030204" pitchFamily="49" charset="0"/>
              </a:rPr>
              <a:t>class </a:t>
            </a:r>
            <a:r>
              <a:rPr lang="en-GB" sz="1800" b="0" i="0" noProof="1">
                <a:solidFill>
                  <a:srgbClr val="000000"/>
                </a:solidFill>
                <a:latin typeface="Consolas" panose="020B0609020204030204" pitchFamily="49" charset="0"/>
              </a:rPr>
              <a:t>TestExample</a:t>
            </a:r>
            <a:r>
              <a:rPr lang="en-GB" sz="1800" b="0" i="0" noProof="1">
                <a:solidFill>
                  <a:srgbClr val="080808"/>
                </a:solidFill>
                <a:latin typeface="Consolas" panose="020B0609020204030204" pitchFamily="49" charset="0"/>
              </a:rPr>
              <a:t>(TestCase):</a:t>
            </a:r>
            <a:br>
              <a:rPr lang="en-GB" sz="1800" b="0" i="0" noProof="1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en-GB" sz="1800" b="0" i="0" noProof="1">
                <a:solidFill>
                  <a:srgbClr val="080808"/>
                </a:solidFill>
                <a:latin typeface="Consolas" panose="020B0609020204030204" pitchFamily="49" charset="0"/>
              </a:rPr>
              <a:t>    </a:t>
            </a:r>
            <a:r>
              <a:rPr lang="en-GB" sz="1800" b="0" i="0" noProof="1">
                <a:solidFill>
                  <a:srgbClr val="9E880D"/>
                </a:solidFill>
                <a:latin typeface="Consolas" panose="020B0609020204030204" pitchFamily="49" charset="0"/>
              </a:rPr>
              <a:t>@classmethod</a:t>
            </a:r>
            <a:br>
              <a:rPr lang="en-GB" sz="1800" b="0" i="0" noProof="1">
                <a:solidFill>
                  <a:srgbClr val="9E880D"/>
                </a:solidFill>
                <a:latin typeface="Consolas" panose="020B0609020204030204" pitchFamily="49" charset="0"/>
              </a:rPr>
            </a:br>
            <a:r>
              <a:rPr lang="en-GB" sz="1800" b="0" i="0" noProof="1">
                <a:solidFill>
                  <a:srgbClr val="9E880D"/>
                </a:solidFill>
                <a:latin typeface="Consolas" panose="020B0609020204030204" pitchFamily="49" charset="0"/>
              </a:rPr>
              <a:t>    </a:t>
            </a:r>
            <a:r>
              <a:rPr lang="en-GB" sz="1800" b="0" i="0" noProof="1">
                <a:solidFill>
                  <a:srgbClr val="0033B3"/>
                </a:solidFill>
                <a:latin typeface="Consolas" panose="020B0609020204030204" pitchFamily="49" charset="0"/>
              </a:rPr>
              <a:t>def </a:t>
            </a:r>
            <a:r>
              <a:rPr lang="en-GB" sz="1800" b="0" i="0" noProof="1">
                <a:solidFill>
                  <a:srgbClr val="00627A"/>
                </a:solidFill>
                <a:latin typeface="Consolas" panose="020B0609020204030204" pitchFamily="49" charset="0"/>
              </a:rPr>
              <a:t>setUpClass</a:t>
            </a:r>
            <a:r>
              <a:rPr lang="en-GB" sz="1800" b="0" i="0" noProof="1">
                <a:solidFill>
                  <a:srgbClr val="080808"/>
                </a:solidFill>
                <a:latin typeface="Consolas" panose="020B0609020204030204" pitchFamily="49" charset="0"/>
              </a:rPr>
              <a:t>(</a:t>
            </a:r>
            <a:r>
              <a:rPr lang="en-GB" sz="1800" b="0" i="0" noProof="1">
                <a:solidFill>
                  <a:srgbClr val="94558D"/>
                </a:solidFill>
                <a:latin typeface="Consolas" panose="020B0609020204030204" pitchFamily="49" charset="0"/>
              </a:rPr>
              <a:t>cls</a:t>
            </a:r>
            <a:r>
              <a:rPr lang="en-GB" sz="1800" b="0" i="0" noProof="1">
                <a:solidFill>
                  <a:srgbClr val="080808"/>
                </a:solidFill>
                <a:latin typeface="Consolas" panose="020B0609020204030204" pitchFamily="49" charset="0"/>
              </a:rPr>
              <a:t>):</a:t>
            </a:r>
            <a:br>
              <a:rPr lang="en-GB" sz="1800" b="0" i="0" noProof="1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en-GB" sz="1800" b="0" i="0" noProof="1">
                <a:solidFill>
                  <a:srgbClr val="080808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0" i="0" noProof="1">
                <a:solidFill>
                  <a:srgbClr val="94558D"/>
                </a:solidFill>
                <a:latin typeface="Consolas" panose="020B0609020204030204" pitchFamily="49" charset="0"/>
              </a:rPr>
              <a:t>cls</a:t>
            </a:r>
            <a:r>
              <a:rPr lang="en-GB" sz="1800" b="0" i="0" noProof="1">
                <a:solidFill>
                  <a:srgbClr val="080808"/>
                </a:solidFill>
                <a:latin typeface="Consolas" panose="020B0609020204030204" pitchFamily="49" charset="0"/>
              </a:rPr>
              <a:t>.conn = Connection()</a:t>
            </a:r>
            <a:br>
              <a:rPr lang="en-GB" sz="1800" b="0" i="0" noProof="1">
                <a:solidFill>
                  <a:srgbClr val="080808"/>
                </a:solidFill>
                <a:latin typeface="Consolas" panose="020B0609020204030204" pitchFamily="49" charset="0"/>
              </a:rPr>
            </a:br>
            <a:br>
              <a:rPr lang="en-GB" sz="1800" b="0" i="0" noProof="1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en-GB" sz="1800" b="0" i="0" noProof="1">
                <a:solidFill>
                  <a:srgbClr val="080808"/>
                </a:solidFill>
                <a:latin typeface="Consolas" panose="020B0609020204030204" pitchFamily="49" charset="0"/>
              </a:rPr>
              <a:t>    </a:t>
            </a:r>
            <a:r>
              <a:rPr lang="en-GB" sz="1800" b="0" i="0" noProof="1">
                <a:solidFill>
                  <a:srgbClr val="9E880D"/>
                </a:solidFill>
                <a:latin typeface="Consolas" panose="020B0609020204030204" pitchFamily="49" charset="0"/>
              </a:rPr>
              <a:t>@classmethod</a:t>
            </a:r>
            <a:br>
              <a:rPr lang="en-GB" sz="1800" b="0" i="0" noProof="1">
                <a:solidFill>
                  <a:srgbClr val="9E880D"/>
                </a:solidFill>
                <a:latin typeface="Consolas" panose="020B0609020204030204" pitchFamily="49" charset="0"/>
              </a:rPr>
            </a:br>
            <a:r>
              <a:rPr lang="en-GB" sz="1800" b="0" i="0" noProof="1">
                <a:solidFill>
                  <a:srgbClr val="9E880D"/>
                </a:solidFill>
                <a:latin typeface="Consolas" panose="020B0609020204030204" pitchFamily="49" charset="0"/>
              </a:rPr>
              <a:t>    </a:t>
            </a:r>
            <a:r>
              <a:rPr lang="en-GB" sz="1800" b="0" i="0" noProof="1">
                <a:solidFill>
                  <a:srgbClr val="0033B3"/>
                </a:solidFill>
                <a:latin typeface="Consolas" panose="020B0609020204030204" pitchFamily="49" charset="0"/>
              </a:rPr>
              <a:t>def </a:t>
            </a:r>
            <a:r>
              <a:rPr lang="en-GB" sz="1800" b="0" i="0" noProof="1">
                <a:solidFill>
                  <a:srgbClr val="00627A"/>
                </a:solidFill>
                <a:latin typeface="Consolas" panose="020B0609020204030204" pitchFamily="49" charset="0"/>
              </a:rPr>
              <a:t>tearDownClass</a:t>
            </a:r>
            <a:r>
              <a:rPr lang="en-GB" sz="1800" b="0" i="0" noProof="1">
                <a:solidFill>
                  <a:srgbClr val="080808"/>
                </a:solidFill>
                <a:latin typeface="Consolas" panose="020B0609020204030204" pitchFamily="49" charset="0"/>
              </a:rPr>
              <a:t>(</a:t>
            </a:r>
            <a:r>
              <a:rPr lang="en-GB" sz="1800" b="0" i="0" noProof="1">
                <a:solidFill>
                  <a:srgbClr val="94558D"/>
                </a:solidFill>
                <a:latin typeface="Consolas" panose="020B0609020204030204" pitchFamily="49" charset="0"/>
              </a:rPr>
              <a:t>cls</a:t>
            </a:r>
            <a:r>
              <a:rPr lang="en-GB" sz="1800" b="0" i="0" noProof="1">
                <a:solidFill>
                  <a:srgbClr val="080808"/>
                </a:solidFill>
                <a:latin typeface="Consolas" panose="020B0609020204030204" pitchFamily="49" charset="0"/>
              </a:rPr>
              <a:t>):</a:t>
            </a:r>
            <a:br>
              <a:rPr lang="en-GB" sz="1800" b="0" i="0" noProof="1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en-GB" sz="1800" b="0" i="0" noProof="1">
                <a:solidFill>
                  <a:srgbClr val="080808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0" i="0" noProof="1">
                <a:solidFill>
                  <a:srgbClr val="94558D"/>
                </a:solidFill>
                <a:latin typeface="Consolas" panose="020B0609020204030204" pitchFamily="49" charset="0"/>
              </a:rPr>
              <a:t>cls</a:t>
            </a:r>
            <a:r>
              <a:rPr lang="en-GB" sz="1800" b="0" i="0" noProof="1">
                <a:solidFill>
                  <a:srgbClr val="080808"/>
                </a:solidFill>
                <a:latin typeface="Consolas" panose="020B0609020204030204" pitchFamily="49" charset="0"/>
              </a:rPr>
              <a:t>.conn.close()</a:t>
            </a:r>
            <a:br>
              <a:rPr lang="en-GB" sz="1800" b="0" i="0" noProof="1">
                <a:solidFill>
                  <a:srgbClr val="080808"/>
                </a:solidFill>
                <a:latin typeface="Consolas" panose="020B0609020204030204" pitchFamily="49" charset="0"/>
              </a:rPr>
            </a:br>
            <a:br>
              <a:rPr lang="en-GB" sz="1800" b="0" i="0" noProof="1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en-GB" sz="1800" b="0" i="0" noProof="1">
                <a:solidFill>
                  <a:srgbClr val="080808"/>
                </a:solidFill>
                <a:latin typeface="Consolas" panose="020B0609020204030204" pitchFamily="49" charset="0"/>
              </a:rPr>
              <a:t>    </a:t>
            </a:r>
            <a:r>
              <a:rPr lang="en-GB" sz="1800" b="0" i="0" noProof="1">
                <a:solidFill>
                  <a:srgbClr val="0033B3"/>
                </a:solidFill>
                <a:latin typeface="Consolas" panose="020B0609020204030204" pitchFamily="49" charset="0"/>
              </a:rPr>
              <a:t>def </a:t>
            </a:r>
            <a:r>
              <a:rPr lang="en-GB" sz="1800" b="0" i="0" noProof="1">
                <a:solidFill>
                  <a:srgbClr val="00627A"/>
                </a:solidFill>
                <a:latin typeface="Consolas" panose="020B0609020204030204" pitchFamily="49" charset="0"/>
              </a:rPr>
              <a:t>setUp</a:t>
            </a:r>
            <a:r>
              <a:rPr lang="en-GB" sz="1800" b="0" i="0" noProof="1">
                <a:solidFill>
                  <a:srgbClr val="080808"/>
                </a:solidFill>
                <a:latin typeface="Consolas" panose="020B0609020204030204" pitchFamily="49" charset="0"/>
              </a:rPr>
              <a:t>(</a:t>
            </a:r>
            <a:r>
              <a:rPr lang="en-GB" sz="1800" b="0" i="0" noProof="1">
                <a:solidFill>
                  <a:srgbClr val="94558D"/>
                </a:solidFill>
                <a:latin typeface="Consolas" panose="020B0609020204030204" pitchFamily="49" charset="0"/>
              </a:rPr>
              <a:t>self</a:t>
            </a:r>
            <a:r>
              <a:rPr lang="en-GB" sz="1800" b="0" i="0" noProof="1">
                <a:solidFill>
                  <a:srgbClr val="080808"/>
                </a:solidFill>
                <a:latin typeface="Consolas" panose="020B0609020204030204" pitchFamily="49" charset="0"/>
              </a:rPr>
              <a:t>):</a:t>
            </a:r>
            <a:br>
              <a:rPr lang="en-GB" sz="1800" b="0" i="0" noProof="1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en-GB" sz="1800" b="0" i="0" noProof="1">
                <a:solidFill>
                  <a:srgbClr val="080808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0" i="0" noProof="1">
                <a:solidFill>
                  <a:srgbClr val="94558D"/>
                </a:solidFill>
                <a:latin typeface="Consolas" panose="020B0609020204030204" pitchFamily="49" charset="0"/>
              </a:rPr>
              <a:t>self</a:t>
            </a:r>
            <a:r>
              <a:rPr lang="en-GB" sz="1800" b="0" i="0" noProof="1">
                <a:solidFill>
                  <a:srgbClr val="080808"/>
                </a:solidFill>
                <a:latin typeface="Consolas" panose="020B0609020204030204" pitchFamily="49" charset="0"/>
              </a:rPr>
              <a:t>.sess = </a:t>
            </a:r>
            <a:r>
              <a:rPr lang="en-GB" sz="1800" b="0" i="0" noProof="1">
                <a:solidFill>
                  <a:srgbClr val="94558D"/>
                </a:solidFill>
                <a:latin typeface="Consolas" panose="020B0609020204030204" pitchFamily="49" charset="0"/>
              </a:rPr>
              <a:t>self</a:t>
            </a:r>
            <a:r>
              <a:rPr lang="en-GB" sz="1800" b="0" i="0" noProof="1">
                <a:solidFill>
                  <a:srgbClr val="080808"/>
                </a:solidFill>
                <a:latin typeface="Consolas" panose="020B0609020204030204" pitchFamily="49" charset="0"/>
              </a:rPr>
              <a:t>.conn.new_session()</a:t>
            </a:r>
            <a:br>
              <a:rPr lang="en-GB" sz="1800" b="0" i="0" noProof="1">
                <a:solidFill>
                  <a:srgbClr val="080808"/>
                </a:solidFill>
                <a:latin typeface="Consolas" panose="020B0609020204030204" pitchFamily="49" charset="0"/>
              </a:rPr>
            </a:br>
            <a:br>
              <a:rPr lang="en-GB" sz="1800" b="0" i="0" noProof="1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en-GB" sz="1800" b="0" i="0" noProof="1">
                <a:solidFill>
                  <a:srgbClr val="080808"/>
                </a:solidFill>
                <a:latin typeface="Consolas" panose="020B0609020204030204" pitchFamily="49" charset="0"/>
              </a:rPr>
              <a:t>    </a:t>
            </a:r>
            <a:r>
              <a:rPr lang="en-GB" sz="1800" b="0" i="0" noProof="1">
                <a:solidFill>
                  <a:srgbClr val="0033B3"/>
                </a:solidFill>
                <a:latin typeface="Consolas" panose="020B0609020204030204" pitchFamily="49" charset="0"/>
              </a:rPr>
              <a:t>def </a:t>
            </a:r>
            <a:r>
              <a:rPr lang="en-GB" sz="1800" b="0" i="0" noProof="1">
                <a:solidFill>
                  <a:srgbClr val="00627A"/>
                </a:solidFill>
                <a:latin typeface="Consolas" panose="020B0609020204030204" pitchFamily="49" charset="0"/>
              </a:rPr>
              <a:t>tearDown</a:t>
            </a:r>
            <a:r>
              <a:rPr lang="en-GB" sz="1800" b="0" i="0" noProof="1">
                <a:solidFill>
                  <a:srgbClr val="080808"/>
                </a:solidFill>
                <a:latin typeface="Consolas" panose="020B0609020204030204" pitchFamily="49" charset="0"/>
              </a:rPr>
              <a:t>(</a:t>
            </a:r>
            <a:r>
              <a:rPr lang="en-GB" sz="1800" b="0" i="0" noProof="1">
                <a:solidFill>
                  <a:srgbClr val="94558D"/>
                </a:solidFill>
                <a:latin typeface="Consolas" panose="020B0609020204030204" pitchFamily="49" charset="0"/>
              </a:rPr>
              <a:t>self</a:t>
            </a:r>
            <a:r>
              <a:rPr lang="en-GB" sz="1800" b="0" i="0" noProof="1">
                <a:solidFill>
                  <a:srgbClr val="080808"/>
                </a:solidFill>
                <a:latin typeface="Consolas" panose="020B0609020204030204" pitchFamily="49" charset="0"/>
              </a:rPr>
              <a:t>):</a:t>
            </a:r>
            <a:br>
              <a:rPr lang="en-GB" sz="1800" b="0" i="0" noProof="1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en-GB" sz="1800" b="0" i="0" noProof="1">
                <a:solidFill>
                  <a:srgbClr val="080808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0" i="0" noProof="1">
                <a:solidFill>
                  <a:srgbClr val="94558D"/>
                </a:solidFill>
                <a:latin typeface="Consolas" panose="020B0609020204030204" pitchFamily="49" charset="0"/>
              </a:rPr>
              <a:t>self</a:t>
            </a:r>
            <a:r>
              <a:rPr lang="en-GB" sz="1800" b="0" i="0" noProof="1">
                <a:solidFill>
                  <a:srgbClr val="080808"/>
                </a:solidFill>
                <a:latin typeface="Consolas" panose="020B0609020204030204" pitchFamily="49" charset="0"/>
              </a:rPr>
              <a:t>.sess.close()</a:t>
            </a:r>
            <a:br>
              <a:rPr lang="en-GB" sz="1800" b="0" i="0" noProof="1">
                <a:solidFill>
                  <a:srgbClr val="080808"/>
                </a:solidFill>
                <a:latin typeface="Consolas" panose="020B0609020204030204" pitchFamily="49" charset="0"/>
              </a:rPr>
            </a:br>
            <a:br>
              <a:rPr lang="en-GB" sz="1800" b="0" i="0" noProof="1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en-GB" sz="1800" b="0" i="0" noProof="1">
                <a:solidFill>
                  <a:srgbClr val="080808"/>
                </a:solidFill>
                <a:latin typeface="Consolas" panose="020B0609020204030204" pitchFamily="49" charset="0"/>
              </a:rPr>
              <a:t>    </a:t>
            </a:r>
            <a:r>
              <a:rPr lang="en-GB" sz="1800" b="0" i="0" noProof="1">
                <a:solidFill>
                  <a:srgbClr val="0033B3"/>
                </a:solidFill>
                <a:latin typeface="Consolas" panose="020B0609020204030204" pitchFamily="49" charset="0"/>
              </a:rPr>
              <a:t>def </a:t>
            </a:r>
            <a:r>
              <a:rPr lang="en-GB" sz="1800" b="0" i="0" noProof="1">
                <a:solidFill>
                  <a:srgbClr val="00627A"/>
                </a:solidFill>
                <a:latin typeface="Consolas" panose="020B0609020204030204" pitchFamily="49" charset="0"/>
              </a:rPr>
              <a:t>test_boolean</a:t>
            </a:r>
            <a:r>
              <a:rPr lang="en-GB" sz="1800" b="0" i="0" noProof="1">
                <a:solidFill>
                  <a:srgbClr val="080808"/>
                </a:solidFill>
                <a:latin typeface="Consolas" panose="020B0609020204030204" pitchFamily="49" charset="0"/>
              </a:rPr>
              <a:t>(</a:t>
            </a:r>
            <a:r>
              <a:rPr lang="en-GB" sz="1800" b="0" i="0" noProof="1">
                <a:solidFill>
                  <a:srgbClr val="94558D"/>
                </a:solidFill>
                <a:latin typeface="Consolas" panose="020B0609020204030204" pitchFamily="49" charset="0"/>
              </a:rPr>
              <a:t>self</a:t>
            </a:r>
            <a:r>
              <a:rPr lang="en-GB" sz="1800" b="0" i="0" noProof="1">
                <a:solidFill>
                  <a:srgbClr val="080808"/>
                </a:solidFill>
                <a:latin typeface="Consolas" panose="020B0609020204030204" pitchFamily="49" charset="0"/>
              </a:rPr>
              <a:t>):</a:t>
            </a:r>
            <a:br>
              <a:rPr lang="en-GB" sz="1800" b="0" i="0" noProof="1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en-GB" sz="1800" b="0" i="0" noProof="1">
                <a:solidFill>
                  <a:srgbClr val="080808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0" i="0" noProof="1">
                <a:solidFill>
                  <a:srgbClr val="94558D"/>
                </a:solidFill>
                <a:latin typeface="Consolas" panose="020B0609020204030204" pitchFamily="49" charset="0"/>
              </a:rPr>
              <a:t>self</a:t>
            </a:r>
            <a:r>
              <a:rPr lang="en-GB" sz="1800" b="0" i="0" noProof="1">
                <a:solidFill>
                  <a:srgbClr val="080808"/>
                </a:solidFill>
                <a:latin typeface="Consolas" panose="020B0609020204030204" pitchFamily="49" charset="0"/>
              </a:rPr>
              <a:t>.assertTrue(</a:t>
            </a:r>
            <a:r>
              <a:rPr lang="en-GB" sz="1800" b="0" i="0" noProof="1">
                <a:solidFill>
                  <a:srgbClr val="94558D"/>
                </a:solidFill>
                <a:latin typeface="Consolas" panose="020B0609020204030204" pitchFamily="49" charset="0"/>
              </a:rPr>
              <a:t>self</a:t>
            </a:r>
            <a:r>
              <a:rPr lang="en-GB" sz="1800" b="0" i="0" noProof="1">
                <a:solidFill>
                  <a:srgbClr val="080808"/>
                </a:solidFill>
                <a:latin typeface="Consolas" panose="020B0609020204030204" pitchFamily="49" charset="0"/>
              </a:rPr>
              <a:t>.sess.is_up())</a:t>
            </a:r>
            <a:br>
              <a:rPr lang="en-GB" sz="1800" b="0" i="0" noProof="1">
                <a:solidFill>
                  <a:srgbClr val="080808"/>
                </a:solidFill>
                <a:latin typeface="Consolas" panose="020B0609020204030204" pitchFamily="49" charset="0"/>
              </a:rPr>
            </a:br>
            <a:br>
              <a:rPr lang="en-GB" sz="1800" b="0" i="0" noProof="1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en-GB" sz="1800" b="0" i="0" noProof="1">
                <a:solidFill>
                  <a:srgbClr val="080808"/>
                </a:solidFill>
                <a:latin typeface="Consolas" panose="020B0609020204030204" pitchFamily="49" charset="0"/>
              </a:rPr>
              <a:t>    </a:t>
            </a:r>
            <a:r>
              <a:rPr lang="en-GB" sz="1800" b="0" i="0" noProof="1">
                <a:solidFill>
                  <a:srgbClr val="0033B3"/>
                </a:solidFill>
                <a:latin typeface="Consolas" panose="020B0609020204030204" pitchFamily="49" charset="0"/>
              </a:rPr>
              <a:t>def </a:t>
            </a:r>
            <a:r>
              <a:rPr lang="en-GB" sz="1800" b="0" i="0" noProof="1">
                <a:solidFill>
                  <a:srgbClr val="00627A"/>
                </a:solidFill>
                <a:latin typeface="Consolas" panose="020B0609020204030204" pitchFamily="49" charset="0"/>
              </a:rPr>
              <a:t>test_session_status</a:t>
            </a:r>
            <a:r>
              <a:rPr lang="en-GB" sz="1800" b="0" i="0" noProof="1">
                <a:solidFill>
                  <a:srgbClr val="080808"/>
                </a:solidFill>
                <a:latin typeface="Consolas" panose="020B0609020204030204" pitchFamily="49" charset="0"/>
              </a:rPr>
              <a:t>(</a:t>
            </a:r>
            <a:r>
              <a:rPr lang="en-GB" sz="1800" b="0" i="0" noProof="1">
                <a:solidFill>
                  <a:srgbClr val="94558D"/>
                </a:solidFill>
                <a:latin typeface="Consolas" panose="020B0609020204030204" pitchFamily="49" charset="0"/>
              </a:rPr>
              <a:t>self</a:t>
            </a:r>
            <a:r>
              <a:rPr lang="en-GB" sz="1800" b="0" i="0" noProof="1">
                <a:solidFill>
                  <a:srgbClr val="080808"/>
                </a:solidFill>
                <a:latin typeface="Consolas" panose="020B0609020204030204" pitchFamily="49" charset="0"/>
              </a:rPr>
              <a:t>):</a:t>
            </a:r>
            <a:br>
              <a:rPr lang="en-GB" sz="1800" b="0" i="0" noProof="1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en-GB" sz="1800" b="0" i="0" noProof="1">
                <a:solidFill>
                  <a:srgbClr val="080808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0" i="0" noProof="1">
                <a:solidFill>
                  <a:srgbClr val="94558D"/>
                </a:solidFill>
                <a:latin typeface="Consolas" panose="020B0609020204030204" pitchFamily="49" charset="0"/>
              </a:rPr>
              <a:t>self</a:t>
            </a:r>
            <a:r>
              <a:rPr lang="en-GB" sz="1800" b="0" i="0" noProof="1">
                <a:solidFill>
                  <a:srgbClr val="080808"/>
                </a:solidFill>
                <a:latin typeface="Consolas" panose="020B0609020204030204" pitchFamily="49" charset="0"/>
              </a:rPr>
              <a:t>.assertEqual(</a:t>
            </a:r>
            <a:r>
              <a:rPr lang="en-GB" sz="1800" b="0" i="0" noProof="1">
                <a:solidFill>
                  <a:srgbClr val="94558D"/>
                </a:solidFill>
                <a:latin typeface="Consolas" panose="020B0609020204030204" pitchFamily="49" charset="0"/>
              </a:rPr>
              <a:t>self</a:t>
            </a:r>
            <a:r>
              <a:rPr lang="en-GB" sz="1800" b="0" i="0" noProof="1">
                <a:solidFill>
                  <a:srgbClr val="080808"/>
                </a:solidFill>
                <a:latin typeface="Consolas" panose="020B0609020204030204" pitchFamily="49" charset="0"/>
              </a:rPr>
              <a:t>.sess.status(), </a:t>
            </a:r>
            <a:r>
              <a:rPr lang="en-GB" sz="1800" b="0" i="0" noProof="1">
                <a:solidFill>
                  <a:srgbClr val="067D17"/>
                </a:solidFill>
                <a:latin typeface="Consolas" panose="020B0609020204030204" pitchFamily="49" charset="0"/>
              </a:rPr>
              <a:t>"running"</a:t>
            </a:r>
            <a:r>
              <a:rPr lang="en-GB" sz="1800" b="0" i="0" noProof="1">
                <a:solidFill>
                  <a:srgbClr val="080808"/>
                </a:solidFill>
                <a:latin typeface="Consolas" panose="020B0609020204030204" pitchFamily="49" charset="0"/>
              </a:rPr>
              <a:t>)</a:t>
            </a:r>
            <a:br>
              <a:rPr lang="en-GB" sz="1800" b="0" i="0" noProof="1">
                <a:solidFill>
                  <a:srgbClr val="080808"/>
                </a:solidFill>
                <a:latin typeface="Consolas" panose="020B0609020204030204" pitchFamily="49" charset="0"/>
              </a:rPr>
            </a:br>
            <a:br>
              <a:rPr lang="en-GB" sz="1800" b="0" i="0" noProof="1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en-GB" sz="1800" b="0" i="0" noProof="1">
                <a:solidFill>
                  <a:srgbClr val="080808"/>
                </a:solidFill>
                <a:latin typeface="Consolas" panose="020B0609020204030204" pitchFamily="49" charset="0"/>
              </a:rPr>
              <a:t>    </a:t>
            </a:r>
            <a:r>
              <a:rPr lang="en-GB" sz="1800" b="0" i="0" noProof="1">
                <a:solidFill>
                  <a:srgbClr val="0033B3"/>
                </a:solidFill>
                <a:latin typeface="Consolas" panose="020B0609020204030204" pitchFamily="49" charset="0"/>
              </a:rPr>
              <a:t>def </a:t>
            </a:r>
            <a:r>
              <a:rPr lang="en-GB" sz="1800" b="0" i="0" noProof="1">
                <a:solidFill>
                  <a:srgbClr val="00627A"/>
                </a:solidFill>
                <a:latin typeface="Consolas" panose="020B0609020204030204" pitchFamily="49" charset="0"/>
              </a:rPr>
              <a:t>test_multi_param_stuff</a:t>
            </a:r>
            <a:r>
              <a:rPr lang="en-GB" sz="1800" b="0" i="0" noProof="1">
                <a:solidFill>
                  <a:srgbClr val="080808"/>
                </a:solidFill>
                <a:latin typeface="Consolas" panose="020B0609020204030204" pitchFamily="49" charset="0"/>
              </a:rPr>
              <a:t>(</a:t>
            </a:r>
            <a:r>
              <a:rPr lang="en-GB" sz="1800" b="0" i="0" noProof="1">
                <a:solidFill>
                  <a:srgbClr val="94558D"/>
                </a:solidFill>
                <a:latin typeface="Consolas" panose="020B0609020204030204" pitchFamily="49" charset="0"/>
              </a:rPr>
              <a:t>self</a:t>
            </a:r>
            <a:r>
              <a:rPr lang="en-GB" sz="1800" b="0" i="0" noProof="1">
                <a:solidFill>
                  <a:srgbClr val="080808"/>
                </a:solidFill>
                <a:latin typeface="Consolas" panose="020B0609020204030204" pitchFamily="49" charset="0"/>
              </a:rPr>
              <a:t>):</a:t>
            </a:r>
            <a:br>
              <a:rPr lang="en-GB" sz="1800" b="0" i="0" noProof="1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en-GB" sz="1800" b="0" i="0" noProof="1">
                <a:solidFill>
                  <a:srgbClr val="080808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0" i="0" noProof="1">
                <a:solidFill>
                  <a:srgbClr val="0033B3"/>
                </a:solidFill>
                <a:latin typeface="Consolas" panose="020B0609020204030204" pitchFamily="49" charset="0"/>
              </a:rPr>
              <a:t>for </a:t>
            </a:r>
            <a:r>
              <a:rPr lang="en-GB" sz="1800" b="0" i="0" noProof="1">
                <a:solidFill>
                  <a:srgbClr val="080808"/>
                </a:solidFill>
                <a:latin typeface="Consolas" panose="020B0609020204030204" pitchFamily="49" charset="0"/>
              </a:rPr>
              <a:t>i </a:t>
            </a:r>
            <a:r>
              <a:rPr lang="en-GB" sz="1800" b="0" i="0" noProof="1">
                <a:solidFill>
                  <a:srgbClr val="0033B3"/>
                </a:solidFill>
                <a:latin typeface="Consolas" panose="020B0609020204030204" pitchFamily="49" charset="0"/>
              </a:rPr>
              <a:t>in </a:t>
            </a:r>
            <a:r>
              <a:rPr lang="en-GB" sz="1800" b="0" i="0" noProof="1">
                <a:solidFill>
                  <a:srgbClr val="000080"/>
                </a:solidFill>
                <a:latin typeface="Consolas" panose="020B0609020204030204" pitchFamily="49" charset="0"/>
              </a:rPr>
              <a:t>range</a:t>
            </a:r>
            <a:r>
              <a:rPr lang="en-GB" sz="1800" b="0" i="0" noProof="1">
                <a:solidFill>
                  <a:srgbClr val="080808"/>
                </a:solidFill>
                <a:latin typeface="Consolas" panose="020B0609020204030204" pitchFamily="49" charset="0"/>
              </a:rPr>
              <a:t>(</a:t>
            </a:r>
            <a:r>
              <a:rPr lang="en-GB" sz="1800" b="0" i="0" noProof="1">
                <a:solidFill>
                  <a:srgbClr val="1750EB"/>
                </a:solidFill>
                <a:latin typeface="Consolas" panose="020B0609020204030204" pitchFamily="49" charset="0"/>
              </a:rPr>
              <a:t>10</a:t>
            </a:r>
            <a:r>
              <a:rPr lang="en-GB" sz="1800" b="0" i="0" noProof="1">
                <a:solidFill>
                  <a:srgbClr val="080808"/>
                </a:solidFill>
                <a:latin typeface="Consolas" panose="020B0609020204030204" pitchFamily="49" charset="0"/>
              </a:rPr>
              <a:t>):</a:t>
            </a:r>
            <a:br>
              <a:rPr lang="en-GB" sz="1800" b="0" i="0" noProof="1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en-GB" sz="1800" b="0" i="0" noProof="1">
                <a:solidFill>
                  <a:srgbClr val="080808"/>
                </a:solidFill>
                <a:latin typeface="Consolas" panose="020B0609020204030204" pitchFamily="49" charset="0"/>
              </a:rPr>
              <a:t>            </a:t>
            </a:r>
            <a:r>
              <a:rPr lang="en-GB" sz="1800" b="0" i="0" noProof="1">
                <a:solidFill>
                  <a:srgbClr val="0033B3"/>
                </a:solidFill>
                <a:latin typeface="Consolas" panose="020B0609020204030204" pitchFamily="49" charset="0"/>
              </a:rPr>
              <a:t>with </a:t>
            </a:r>
            <a:r>
              <a:rPr lang="en-GB" sz="1800" b="0" i="0" noProof="1">
                <a:solidFill>
                  <a:srgbClr val="94558D"/>
                </a:solidFill>
                <a:latin typeface="Consolas" panose="020B0609020204030204" pitchFamily="49" charset="0"/>
              </a:rPr>
              <a:t>self</a:t>
            </a:r>
            <a:r>
              <a:rPr lang="en-GB" sz="1800" b="0" i="0" noProof="1">
                <a:solidFill>
                  <a:srgbClr val="080808"/>
                </a:solidFill>
                <a:latin typeface="Consolas" panose="020B0609020204030204" pitchFamily="49" charset="0"/>
              </a:rPr>
              <a:t>.subTest(i):</a:t>
            </a:r>
            <a:br>
              <a:rPr lang="en-GB" sz="1800" b="0" i="0" noProof="1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en-GB" sz="1800" b="0" i="0" noProof="1">
                <a:solidFill>
                  <a:srgbClr val="080808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800" b="0" i="0" noProof="1">
                <a:solidFill>
                  <a:srgbClr val="94558D"/>
                </a:solidFill>
                <a:latin typeface="Consolas" panose="020B0609020204030204" pitchFamily="49" charset="0"/>
              </a:rPr>
              <a:t>self</a:t>
            </a:r>
            <a:r>
              <a:rPr lang="en-GB" sz="1800" b="0" i="0" noProof="1">
                <a:solidFill>
                  <a:srgbClr val="080808"/>
                </a:solidFill>
                <a:latin typeface="Consolas" panose="020B0609020204030204" pitchFamily="49" charset="0"/>
              </a:rPr>
              <a:t>.assertEqual(</a:t>
            </a:r>
            <a:r>
              <a:rPr lang="en-GB" sz="1800" b="0" i="0" noProof="1">
                <a:solidFill>
                  <a:srgbClr val="1750EB"/>
                </a:solidFill>
                <a:latin typeface="Consolas" panose="020B0609020204030204" pitchFamily="49" charset="0"/>
              </a:rPr>
              <a:t>0</a:t>
            </a:r>
            <a:r>
              <a:rPr lang="en-GB" sz="1800" b="0" i="0" noProof="1">
                <a:solidFill>
                  <a:srgbClr val="080808"/>
                </a:solidFill>
                <a:latin typeface="Consolas" panose="020B0609020204030204" pitchFamily="49" charset="0"/>
              </a:rPr>
              <a:t>, i)</a:t>
            </a:r>
            <a:endParaRPr lang="en-GB" sz="1800" noProof="1">
              <a:solidFill>
                <a:srgbClr val="080808"/>
              </a:solidFill>
              <a:latin typeface="Consolas" panose="020B0609020204030204" pitchFamily="49" charset="0"/>
            </a:endParaRPr>
          </a:p>
          <a:p>
            <a:endParaRPr lang="en-GB" sz="1800" b="0" i="0" noProof="1">
              <a:solidFill>
                <a:srgbClr val="080808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5585502-91ED-4FE6-A905-B3DA6DA6B2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77603" y="982731"/>
            <a:ext cx="7560000" cy="8679299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 sz="1800" b="0" i="0" noProof="1">
              <a:solidFill>
                <a:srgbClr val="0033B3"/>
              </a:solidFill>
              <a:latin typeface="Consolas" panose="020B0609020204030204" pitchFamily="49" charset="0"/>
            </a:endParaRPr>
          </a:p>
          <a:p>
            <a:r>
              <a:rPr lang="en-GB" sz="1800" b="0" i="0" noProof="1">
                <a:solidFill>
                  <a:srgbClr val="0033B3"/>
                </a:solidFill>
                <a:latin typeface="Consolas" panose="020B0609020204030204" pitchFamily="49" charset="0"/>
              </a:rPr>
              <a:t>import </a:t>
            </a:r>
            <a:r>
              <a:rPr lang="en-GB" sz="1800" b="0" i="0" noProof="1">
                <a:solidFill>
                  <a:srgbClr val="080808"/>
                </a:solidFill>
                <a:latin typeface="Consolas" panose="020B0609020204030204" pitchFamily="49" charset="0"/>
              </a:rPr>
              <a:t>pytest</a:t>
            </a:r>
            <a:br>
              <a:rPr lang="en-GB" sz="1800" b="0" i="0" noProof="1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en-GB" sz="1800" b="0" i="0" noProof="1">
                <a:solidFill>
                  <a:srgbClr val="0033B3"/>
                </a:solidFill>
                <a:latin typeface="Consolas" panose="020B0609020204030204" pitchFamily="49" charset="0"/>
              </a:rPr>
              <a:t>from </a:t>
            </a:r>
            <a:r>
              <a:rPr lang="en-GB" sz="1800" b="0" i="0" noProof="1">
                <a:solidFill>
                  <a:srgbClr val="080808"/>
                </a:solidFill>
                <a:latin typeface="Consolas" panose="020B0609020204030204" pitchFamily="49" charset="0"/>
              </a:rPr>
              <a:t>src.utils </a:t>
            </a:r>
            <a:r>
              <a:rPr lang="en-GB" sz="1800" b="0" i="0" noProof="1">
                <a:solidFill>
                  <a:srgbClr val="0033B3"/>
                </a:solidFill>
                <a:latin typeface="Consolas" panose="020B0609020204030204" pitchFamily="49" charset="0"/>
              </a:rPr>
              <a:t>import </a:t>
            </a:r>
            <a:r>
              <a:rPr lang="en-GB" sz="1800" b="0" i="0" noProof="1">
                <a:solidFill>
                  <a:srgbClr val="080808"/>
                </a:solidFill>
                <a:latin typeface="Consolas" panose="020B0609020204030204" pitchFamily="49" charset="0"/>
              </a:rPr>
              <a:t>Connection</a:t>
            </a:r>
            <a:br>
              <a:rPr lang="en-GB" sz="1800" b="0" i="0" noProof="1">
                <a:solidFill>
                  <a:srgbClr val="080808"/>
                </a:solidFill>
                <a:latin typeface="Consolas" panose="020B0609020204030204" pitchFamily="49" charset="0"/>
              </a:rPr>
            </a:br>
            <a:br>
              <a:rPr lang="en-GB" sz="1800" b="0" i="0" noProof="1">
                <a:solidFill>
                  <a:srgbClr val="080808"/>
                </a:solidFill>
                <a:latin typeface="Consolas" panose="020B0609020204030204" pitchFamily="49" charset="0"/>
              </a:rPr>
            </a:br>
            <a:br>
              <a:rPr lang="en-GB" sz="1800" b="0" i="0" noProof="1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en-GB" sz="1800" b="0" i="0" noProof="1">
                <a:solidFill>
                  <a:srgbClr val="9E880D"/>
                </a:solidFill>
                <a:latin typeface="Consolas" panose="020B0609020204030204" pitchFamily="49" charset="0"/>
              </a:rPr>
              <a:t>@pytest.fixture</a:t>
            </a:r>
            <a:r>
              <a:rPr lang="en-GB" sz="1800" b="0" i="0" noProof="1">
                <a:solidFill>
                  <a:srgbClr val="080808"/>
                </a:solidFill>
                <a:latin typeface="Consolas" panose="020B0609020204030204" pitchFamily="49" charset="0"/>
              </a:rPr>
              <a:t>(</a:t>
            </a:r>
            <a:r>
              <a:rPr lang="en-GB" sz="1800" b="0" i="0" noProof="1">
                <a:solidFill>
                  <a:srgbClr val="660099"/>
                </a:solidFill>
                <a:latin typeface="Consolas" panose="020B0609020204030204" pitchFamily="49" charset="0"/>
              </a:rPr>
              <a:t>scope</a:t>
            </a:r>
            <a:r>
              <a:rPr lang="en-GB" sz="1800" b="0" i="0" noProof="1">
                <a:solidFill>
                  <a:srgbClr val="080808"/>
                </a:solidFill>
                <a:latin typeface="Consolas" panose="020B0609020204030204" pitchFamily="49" charset="0"/>
              </a:rPr>
              <a:t>=</a:t>
            </a:r>
            <a:r>
              <a:rPr lang="en-GB" sz="1800" b="0" i="0" noProof="1">
                <a:solidFill>
                  <a:srgbClr val="067D17"/>
                </a:solidFill>
                <a:latin typeface="Consolas" panose="020B0609020204030204" pitchFamily="49" charset="0"/>
              </a:rPr>
              <a:t>'session'</a:t>
            </a:r>
            <a:r>
              <a:rPr lang="en-GB" sz="1800" b="0" i="0" noProof="1">
                <a:solidFill>
                  <a:srgbClr val="080808"/>
                </a:solidFill>
                <a:latin typeface="Consolas" panose="020B0609020204030204" pitchFamily="49" charset="0"/>
              </a:rPr>
              <a:t>)</a:t>
            </a:r>
            <a:br>
              <a:rPr lang="en-GB" sz="1800" b="0" i="0" noProof="1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en-GB" sz="1800" b="0" i="0" noProof="1">
                <a:solidFill>
                  <a:srgbClr val="0033B3"/>
                </a:solidFill>
                <a:latin typeface="Consolas" panose="020B0609020204030204" pitchFamily="49" charset="0"/>
              </a:rPr>
              <a:t>def </a:t>
            </a:r>
            <a:r>
              <a:rPr lang="en-GB" sz="1800" b="0" i="0" noProof="1">
                <a:solidFill>
                  <a:srgbClr val="00627A"/>
                </a:solidFill>
                <a:latin typeface="Consolas" panose="020B0609020204030204" pitchFamily="49" charset="0"/>
              </a:rPr>
              <a:t>connection</a:t>
            </a:r>
            <a:r>
              <a:rPr lang="en-GB" sz="1800" b="0" i="0" noProof="1">
                <a:solidFill>
                  <a:srgbClr val="080808"/>
                </a:solidFill>
                <a:latin typeface="Consolas" panose="020B0609020204030204" pitchFamily="49" charset="0"/>
              </a:rPr>
              <a:t>():</a:t>
            </a:r>
            <a:br>
              <a:rPr lang="en-GB" sz="1800" b="0" i="0" noProof="1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en-GB" sz="1800" b="0" i="0" noProof="1">
                <a:solidFill>
                  <a:srgbClr val="080808"/>
                </a:solidFill>
                <a:latin typeface="Consolas" panose="020B0609020204030204" pitchFamily="49" charset="0"/>
              </a:rPr>
              <a:t>    conn = Connection()</a:t>
            </a:r>
            <a:br>
              <a:rPr lang="en-GB" sz="1800" b="0" i="0" noProof="1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en-GB" sz="1800" b="0" i="0" noProof="1">
                <a:solidFill>
                  <a:srgbClr val="080808"/>
                </a:solidFill>
                <a:latin typeface="Consolas" panose="020B0609020204030204" pitchFamily="49" charset="0"/>
              </a:rPr>
              <a:t>    </a:t>
            </a:r>
            <a:r>
              <a:rPr lang="en-GB" sz="1800" b="0" i="0" noProof="1">
                <a:solidFill>
                  <a:srgbClr val="0033B3"/>
                </a:solidFill>
                <a:latin typeface="Consolas" panose="020B0609020204030204" pitchFamily="49" charset="0"/>
              </a:rPr>
              <a:t>yield </a:t>
            </a:r>
            <a:r>
              <a:rPr lang="en-GB" sz="1800" b="0" i="0" noProof="1">
                <a:solidFill>
                  <a:srgbClr val="080808"/>
                </a:solidFill>
                <a:latin typeface="Consolas" panose="020B0609020204030204" pitchFamily="49" charset="0"/>
              </a:rPr>
              <a:t>conn</a:t>
            </a:r>
            <a:br>
              <a:rPr lang="en-GB" sz="1800" b="0" i="0" noProof="1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en-GB" sz="1800" b="0" i="0" noProof="1">
                <a:solidFill>
                  <a:srgbClr val="080808"/>
                </a:solidFill>
                <a:latin typeface="Consolas" panose="020B0609020204030204" pitchFamily="49" charset="0"/>
              </a:rPr>
              <a:t>    conn.close()</a:t>
            </a:r>
            <a:br>
              <a:rPr lang="en-GB" sz="1800" b="0" i="0" noProof="1">
                <a:solidFill>
                  <a:srgbClr val="080808"/>
                </a:solidFill>
                <a:latin typeface="Consolas" panose="020B0609020204030204" pitchFamily="49" charset="0"/>
              </a:rPr>
            </a:br>
            <a:br>
              <a:rPr lang="en-GB" sz="1800" b="0" i="0" noProof="1">
                <a:solidFill>
                  <a:srgbClr val="080808"/>
                </a:solidFill>
                <a:latin typeface="Consolas" panose="020B0609020204030204" pitchFamily="49" charset="0"/>
              </a:rPr>
            </a:br>
            <a:br>
              <a:rPr lang="en-GB" sz="1800" b="0" i="0" noProof="1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en-GB" sz="1800" b="0" i="0" noProof="1">
                <a:solidFill>
                  <a:srgbClr val="9E880D"/>
                </a:solidFill>
                <a:latin typeface="Consolas" panose="020B0609020204030204" pitchFamily="49" charset="0"/>
              </a:rPr>
              <a:t>@pytest.fixture</a:t>
            </a:r>
            <a:br>
              <a:rPr lang="en-GB" sz="1800" b="0" i="0" noProof="1">
                <a:solidFill>
                  <a:srgbClr val="9E880D"/>
                </a:solidFill>
                <a:latin typeface="Consolas" panose="020B0609020204030204" pitchFamily="49" charset="0"/>
              </a:rPr>
            </a:br>
            <a:r>
              <a:rPr lang="en-GB" sz="1800" b="0" i="0" noProof="1">
                <a:solidFill>
                  <a:srgbClr val="0033B3"/>
                </a:solidFill>
                <a:latin typeface="Consolas" panose="020B0609020204030204" pitchFamily="49" charset="0"/>
              </a:rPr>
              <a:t>def </a:t>
            </a:r>
            <a:r>
              <a:rPr lang="en-GB" sz="1800" b="0" i="0" noProof="1">
                <a:solidFill>
                  <a:srgbClr val="00627A"/>
                </a:solidFill>
                <a:latin typeface="Consolas" panose="020B0609020204030204" pitchFamily="49" charset="0"/>
              </a:rPr>
              <a:t>session</a:t>
            </a:r>
            <a:r>
              <a:rPr lang="en-GB" sz="1800" b="0" i="0" noProof="1">
                <a:solidFill>
                  <a:srgbClr val="080808"/>
                </a:solidFill>
                <a:latin typeface="Consolas" panose="020B0609020204030204" pitchFamily="49" charset="0"/>
              </a:rPr>
              <a:t>(connection):</a:t>
            </a:r>
            <a:br>
              <a:rPr lang="en-GB" sz="1800" b="0" i="0" noProof="1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en-GB" sz="1800" b="0" i="0" noProof="1">
                <a:solidFill>
                  <a:srgbClr val="080808"/>
                </a:solidFill>
                <a:latin typeface="Consolas" panose="020B0609020204030204" pitchFamily="49" charset="0"/>
              </a:rPr>
              <a:t>    sess = connection.new_session()</a:t>
            </a:r>
            <a:br>
              <a:rPr lang="en-GB" sz="1800" b="0" i="0" noProof="1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en-GB" sz="1800" b="0" i="0" noProof="1">
                <a:solidFill>
                  <a:srgbClr val="080808"/>
                </a:solidFill>
                <a:latin typeface="Consolas" panose="020B0609020204030204" pitchFamily="49" charset="0"/>
              </a:rPr>
              <a:t>    </a:t>
            </a:r>
            <a:r>
              <a:rPr lang="en-GB" sz="1800" b="0" i="0" noProof="1">
                <a:solidFill>
                  <a:srgbClr val="0033B3"/>
                </a:solidFill>
                <a:latin typeface="Consolas" panose="020B0609020204030204" pitchFamily="49" charset="0"/>
              </a:rPr>
              <a:t>yield </a:t>
            </a:r>
            <a:r>
              <a:rPr lang="en-GB" sz="1800" b="0" i="0" noProof="1">
                <a:solidFill>
                  <a:srgbClr val="080808"/>
                </a:solidFill>
                <a:latin typeface="Consolas" panose="020B0609020204030204" pitchFamily="49" charset="0"/>
              </a:rPr>
              <a:t>sess</a:t>
            </a:r>
            <a:br>
              <a:rPr lang="en-GB" sz="1800" b="0" i="0" noProof="1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en-GB" sz="1800" b="0" i="0" noProof="1">
                <a:solidFill>
                  <a:srgbClr val="080808"/>
                </a:solidFill>
                <a:latin typeface="Consolas" panose="020B0609020204030204" pitchFamily="49" charset="0"/>
              </a:rPr>
              <a:t>    sess.close()</a:t>
            </a:r>
            <a:br>
              <a:rPr lang="en-GB" sz="1800" b="0" i="0" noProof="1">
                <a:solidFill>
                  <a:srgbClr val="080808"/>
                </a:solidFill>
                <a:latin typeface="Consolas" panose="020B0609020204030204" pitchFamily="49" charset="0"/>
              </a:rPr>
            </a:br>
            <a:br>
              <a:rPr lang="en-GB" sz="1800" b="0" i="0" noProof="1">
                <a:solidFill>
                  <a:srgbClr val="080808"/>
                </a:solidFill>
                <a:latin typeface="Consolas" panose="020B0609020204030204" pitchFamily="49" charset="0"/>
              </a:rPr>
            </a:br>
            <a:br>
              <a:rPr lang="en-GB" sz="1800" b="0" i="0" noProof="1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en-GB" sz="1800" b="0" i="0" noProof="1">
                <a:solidFill>
                  <a:srgbClr val="0033B3"/>
                </a:solidFill>
                <a:latin typeface="Consolas" panose="020B0609020204030204" pitchFamily="49" charset="0"/>
              </a:rPr>
              <a:t>def </a:t>
            </a:r>
            <a:r>
              <a:rPr lang="en-GB" sz="1800" b="0" i="0" noProof="1">
                <a:solidFill>
                  <a:srgbClr val="00627A"/>
                </a:solidFill>
                <a:latin typeface="Consolas" panose="020B0609020204030204" pitchFamily="49" charset="0"/>
              </a:rPr>
              <a:t>test_boolean</a:t>
            </a:r>
            <a:r>
              <a:rPr lang="en-GB" sz="1800" b="0" i="0" noProof="1">
                <a:solidFill>
                  <a:srgbClr val="080808"/>
                </a:solidFill>
                <a:latin typeface="Consolas" panose="020B0609020204030204" pitchFamily="49" charset="0"/>
              </a:rPr>
              <a:t>(session):</a:t>
            </a:r>
            <a:br>
              <a:rPr lang="en-GB" sz="1800" b="0" i="0" noProof="1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en-GB" sz="1800" b="0" i="0" noProof="1">
                <a:solidFill>
                  <a:srgbClr val="080808"/>
                </a:solidFill>
                <a:latin typeface="Consolas" panose="020B0609020204030204" pitchFamily="49" charset="0"/>
              </a:rPr>
              <a:t>    </a:t>
            </a:r>
            <a:r>
              <a:rPr lang="en-GB" sz="1800" b="0" i="0" noProof="1">
                <a:solidFill>
                  <a:srgbClr val="0033B3"/>
                </a:solidFill>
                <a:latin typeface="Consolas" panose="020B0609020204030204" pitchFamily="49" charset="0"/>
              </a:rPr>
              <a:t>assert </a:t>
            </a:r>
            <a:r>
              <a:rPr lang="en-GB" sz="1800" b="0" i="0" noProof="1">
                <a:solidFill>
                  <a:srgbClr val="080808"/>
                </a:solidFill>
                <a:latin typeface="Consolas" panose="020B0609020204030204" pitchFamily="49" charset="0"/>
              </a:rPr>
              <a:t>session.is_up()</a:t>
            </a:r>
            <a:br>
              <a:rPr lang="en-GB" sz="1800" b="0" i="0" noProof="1">
                <a:solidFill>
                  <a:srgbClr val="080808"/>
                </a:solidFill>
                <a:latin typeface="Consolas" panose="020B0609020204030204" pitchFamily="49" charset="0"/>
              </a:rPr>
            </a:br>
            <a:br>
              <a:rPr lang="en-GB" sz="1800" b="0" i="0" noProof="1">
                <a:solidFill>
                  <a:srgbClr val="080808"/>
                </a:solidFill>
                <a:latin typeface="Consolas" panose="020B0609020204030204" pitchFamily="49" charset="0"/>
              </a:rPr>
            </a:br>
            <a:br>
              <a:rPr lang="en-GB" sz="1800" b="0" i="0" noProof="1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en-GB" sz="1800" b="0" i="0" noProof="1">
                <a:solidFill>
                  <a:srgbClr val="0033B3"/>
                </a:solidFill>
                <a:latin typeface="Consolas" panose="020B0609020204030204" pitchFamily="49" charset="0"/>
              </a:rPr>
              <a:t>def </a:t>
            </a:r>
            <a:r>
              <a:rPr lang="en-GB" sz="1800" b="0" i="0" noProof="1">
                <a:solidFill>
                  <a:srgbClr val="00627A"/>
                </a:solidFill>
                <a:latin typeface="Consolas" panose="020B0609020204030204" pitchFamily="49" charset="0"/>
              </a:rPr>
              <a:t>test_session_status</a:t>
            </a:r>
            <a:r>
              <a:rPr lang="en-GB" sz="1800" b="0" i="0" noProof="1">
                <a:solidFill>
                  <a:srgbClr val="080808"/>
                </a:solidFill>
                <a:latin typeface="Consolas" panose="020B0609020204030204" pitchFamily="49" charset="0"/>
              </a:rPr>
              <a:t>(session):</a:t>
            </a:r>
            <a:br>
              <a:rPr lang="en-GB" sz="1800" b="0" i="0" noProof="1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en-GB" sz="1800" b="0" i="0" noProof="1">
                <a:solidFill>
                  <a:srgbClr val="080808"/>
                </a:solidFill>
                <a:latin typeface="Consolas" panose="020B0609020204030204" pitchFamily="49" charset="0"/>
              </a:rPr>
              <a:t>    </a:t>
            </a:r>
            <a:r>
              <a:rPr lang="en-GB" sz="1800" b="0" i="0" noProof="1">
                <a:solidFill>
                  <a:srgbClr val="0033B3"/>
                </a:solidFill>
                <a:latin typeface="Consolas" panose="020B0609020204030204" pitchFamily="49" charset="0"/>
              </a:rPr>
              <a:t>assert </a:t>
            </a:r>
            <a:r>
              <a:rPr lang="en-GB" sz="1800" b="0" i="0" noProof="1">
                <a:solidFill>
                  <a:srgbClr val="080808"/>
                </a:solidFill>
                <a:latin typeface="Consolas" panose="020B0609020204030204" pitchFamily="49" charset="0"/>
              </a:rPr>
              <a:t>session.status() == </a:t>
            </a:r>
            <a:r>
              <a:rPr lang="en-GB" sz="1800" b="0" i="0" noProof="1">
                <a:solidFill>
                  <a:srgbClr val="067D17"/>
                </a:solidFill>
                <a:latin typeface="Consolas" panose="020B0609020204030204" pitchFamily="49" charset="0"/>
              </a:rPr>
              <a:t>"running"</a:t>
            </a:r>
            <a:br>
              <a:rPr lang="en-GB" sz="1800" b="0" i="0" noProof="1">
                <a:solidFill>
                  <a:srgbClr val="067D17"/>
                </a:solidFill>
                <a:latin typeface="Consolas" panose="020B0609020204030204" pitchFamily="49" charset="0"/>
              </a:rPr>
            </a:br>
            <a:br>
              <a:rPr lang="en-GB" sz="1800" b="0" i="0" noProof="1">
                <a:solidFill>
                  <a:srgbClr val="067D17"/>
                </a:solidFill>
                <a:latin typeface="Consolas" panose="020B0609020204030204" pitchFamily="49" charset="0"/>
              </a:rPr>
            </a:br>
            <a:br>
              <a:rPr lang="en-GB" sz="1800" b="0" i="0" noProof="1">
                <a:solidFill>
                  <a:srgbClr val="067D17"/>
                </a:solidFill>
                <a:latin typeface="Consolas" panose="020B0609020204030204" pitchFamily="49" charset="0"/>
              </a:rPr>
            </a:br>
            <a:r>
              <a:rPr lang="en-GB" sz="1800" b="0" i="0" noProof="1">
                <a:solidFill>
                  <a:srgbClr val="9E880D"/>
                </a:solidFill>
                <a:latin typeface="Consolas" panose="020B0609020204030204" pitchFamily="49" charset="0"/>
              </a:rPr>
              <a:t>@pytest.mark.parametrize</a:t>
            </a:r>
            <a:r>
              <a:rPr lang="en-GB" sz="1800" b="0" i="0" noProof="1">
                <a:solidFill>
                  <a:srgbClr val="080808"/>
                </a:solidFill>
                <a:latin typeface="Consolas" panose="020B0609020204030204" pitchFamily="49" charset="0"/>
              </a:rPr>
              <a:t>(</a:t>
            </a:r>
            <a:r>
              <a:rPr lang="en-GB" sz="1800" b="0" i="0" noProof="1">
                <a:solidFill>
                  <a:srgbClr val="067D17"/>
                </a:solidFill>
                <a:latin typeface="Consolas" panose="020B0609020204030204" pitchFamily="49" charset="0"/>
              </a:rPr>
              <a:t>'i'</a:t>
            </a:r>
            <a:r>
              <a:rPr lang="en-GB" sz="1800" b="0" i="0" noProof="1">
                <a:solidFill>
                  <a:srgbClr val="080808"/>
                </a:solidFill>
                <a:latin typeface="Consolas" panose="020B0609020204030204" pitchFamily="49" charset="0"/>
              </a:rPr>
              <a:t>, </a:t>
            </a:r>
            <a:r>
              <a:rPr lang="en-GB" sz="1800" b="0" i="0" noProof="1">
                <a:solidFill>
                  <a:srgbClr val="000080"/>
                </a:solidFill>
                <a:latin typeface="Consolas" panose="020B0609020204030204" pitchFamily="49" charset="0"/>
              </a:rPr>
              <a:t>range</a:t>
            </a:r>
            <a:r>
              <a:rPr lang="en-GB" sz="1800" b="0" i="0" noProof="1">
                <a:solidFill>
                  <a:srgbClr val="080808"/>
                </a:solidFill>
                <a:latin typeface="Consolas" panose="020B0609020204030204" pitchFamily="49" charset="0"/>
              </a:rPr>
              <a:t>(</a:t>
            </a:r>
            <a:r>
              <a:rPr lang="en-GB" sz="1800" b="0" i="0" noProof="1">
                <a:solidFill>
                  <a:srgbClr val="1750EB"/>
                </a:solidFill>
                <a:latin typeface="Consolas" panose="020B0609020204030204" pitchFamily="49" charset="0"/>
              </a:rPr>
              <a:t>10</a:t>
            </a:r>
            <a:r>
              <a:rPr lang="en-GB" sz="1800" b="0" i="0" noProof="1">
                <a:solidFill>
                  <a:srgbClr val="080808"/>
                </a:solidFill>
                <a:latin typeface="Consolas" panose="020B0609020204030204" pitchFamily="49" charset="0"/>
              </a:rPr>
              <a:t>))</a:t>
            </a:r>
            <a:br>
              <a:rPr lang="en-GB" sz="1800" b="0" i="0" noProof="1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en-GB" sz="1800" b="0" i="0" noProof="1">
                <a:solidFill>
                  <a:srgbClr val="0033B3"/>
                </a:solidFill>
                <a:latin typeface="Consolas" panose="020B0609020204030204" pitchFamily="49" charset="0"/>
              </a:rPr>
              <a:t>def </a:t>
            </a:r>
            <a:r>
              <a:rPr lang="en-GB" sz="1800" b="0" i="0" noProof="1">
                <a:solidFill>
                  <a:srgbClr val="00627A"/>
                </a:solidFill>
                <a:latin typeface="Consolas" panose="020B0609020204030204" pitchFamily="49" charset="0"/>
              </a:rPr>
              <a:t>test_multi_param_stuff</a:t>
            </a:r>
            <a:r>
              <a:rPr lang="en-GB" sz="1800" b="0" i="0" noProof="1">
                <a:solidFill>
                  <a:srgbClr val="080808"/>
                </a:solidFill>
                <a:latin typeface="Consolas" panose="020B0609020204030204" pitchFamily="49" charset="0"/>
              </a:rPr>
              <a:t>(i):</a:t>
            </a:r>
            <a:br>
              <a:rPr lang="en-GB" sz="1800" b="0" i="0" noProof="1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en-GB" sz="1800" b="0" i="0" noProof="1">
                <a:solidFill>
                  <a:srgbClr val="080808"/>
                </a:solidFill>
                <a:latin typeface="Consolas" panose="020B0609020204030204" pitchFamily="49" charset="0"/>
              </a:rPr>
              <a:t>    </a:t>
            </a:r>
            <a:r>
              <a:rPr lang="en-GB" sz="1800" b="0" i="0" noProof="1">
                <a:solidFill>
                  <a:srgbClr val="0033B3"/>
                </a:solidFill>
                <a:latin typeface="Consolas" panose="020B0609020204030204" pitchFamily="49" charset="0"/>
              </a:rPr>
              <a:t>assert </a:t>
            </a:r>
            <a:r>
              <a:rPr lang="en-GB" sz="1800" b="0" i="0" noProof="1">
                <a:solidFill>
                  <a:srgbClr val="1750EB"/>
                </a:solidFill>
                <a:latin typeface="Consolas" panose="020B0609020204030204" pitchFamily="49" charset="0"/>
              </a:rPr>
              <a:t>0 </a:t>
            </a:r>
            <a:r>
              <a:rPr lang="en-GB" sz="1800" b="0" i="0" noProof="1">
                <a:solidFill>
                  <a:srgbClr val="080808"/>
                </a:solidFill>
                <a:latin typeface="Consolas" panose="020B0609020204030204" pitchFamily="49" charset="0"/>
              </a:rPr>
              <a:t>== I</a:t>
            </a:r>
            <a:endParaRPr lang="en-GB" sz="1800" noProof="1">
              <a:solidFill>
                <a:srgbClr val="080808"/>
              </a:solidFill>
              <a:latin typeface="Consolas" panose="020B0609020204030204" pitchFamily="49" charset="0"/>
            </a:endParaRPr>
          </a:p>
          <a:p>
            <a:endParaRPr lang="en-GB" sz="1800" b="0" i="0" noProof="1">
              <a:solidFill>
                <a:srgbClr val="080808"/>
              </a:solidFill>
              <a:latin typeface="Consolas" panose="020B0609020204030204" pitchFamily="49" charset="0"/>
            </a:endParaRPr>
          </a:p>
        </p:txBody>
      </p:sp>
      <p:pic>
        <p:nvPicPr>
          <p:cNvPr id="1028" name="Picture 4" descr="pytest · PyPI">
            <a:extLst>
              <a:ext uri="{FF2B5EF4-FFF2-40B4-BE49-F238E27FC236}">
                <a16:creationId xmlns:a16="http://schemas.microsoft.com/office/drawing/2014/main" id="{BE6E58DA-506E-4DF6-A187-F0FB930C41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5719" y="1037720"/>
            <a:ext cx="1511884" cy="1511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7EAB44F2-D874-4254-AB53-619CE2C8BBDE}"/>
              </a:ext>
            </a:extLst>
          </p:cNvPr>
          <p:cNvGrpSpPr/>
          <p:nvPr/>
        </p:nvGrpSpPr>
        <p:grpSpPr>
          <a:xfrm>
            <a:off x="15870004" y="1193871"/>
            <a:ext cx="1890905" cy="894781"/>
            <a:chOff x="899886" y="2133600"/>
            <a:chExt cx="2902856" cy="1373639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3E96E13-3E21-45D1-9D6E-B74B6D3B320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30387" y="2983364"/>
              <a:ext cx="1419225" cy="523875"/>
            </a:xfrm>
            <a:prstGeom prst="rect">
              <a:avLst/>
            </a:prstGeom>
          </p:spPr>
        </p:pic>
        <p:pic>
          <p:nvPicPr>
            <p:cNvPr id="1026" name="Picture 2" descr="Python programmeren - flexibele en begrijpelijke programmeertaal - c't">
              <a:extLst>
                <a:ext uri="{FF2B5EF4-FFF2-40B4-BE49-F238E27FC236}">
                  <a16:creationId xmlns:a16="http://schemas.microsoft.com/office/drawing/2014/main" id="{52F9E8BB-1D91-4ED4-AA93-5A03C0184E2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011" t="10221" r="11241" b="8901"/>
            <a:stretch/>
          </p:blipFill>
          <p:spPr bwMode="auto">
            <a:xfrm>
              <a:off x="899886" y="2133600"/>
              <a:ext cx="2902856" cy="10014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3950637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6BB768C-EF51-4E06-A656-BEF2F4E5F79C}"/>
              </a:ext>
            </a:extLst>
          </p:cNvPr>
          <p:cNvSpPr txBox="1"/>
          <p:nvPr/>
        </p:nvSpPr>
        <p:spPr>
          <a:xfrm>
            <a:off x="2340000" y="1776693"/>
            <a:ext cx="9924143" cy="72696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lang="en-US" sz="3200" b="1" dirty="0">
                <a:solidFill>
                  <a:schemeClr val="lt1"/>
                </a:solidFill>
                <a:latin typeface="Quicksand"/>
                <a:sym typeface="Quicksand"/>
              </a:rPr>
              <a:t>What testing platforms are out there?</a:t>
            </a:r>
          </a:p>
          <a:p>
            <a:pPr rtl="0">
              <a:lnSpc>
                <a:spcPct val="250000"/>
              </a:lnSpc>
            </a:pPr>
            <a:r>
              <a:rPr lang="en-US" sz="3200" b="1" dirty="0">
                <a:solidFill>
                  <a:schemeClr val="lt1"/>
                </a:solidFill>
                <a:latin typeface="Quicksand"/>
                <a:sym typeface="Quicksand"/>
              </a:rPr>
              <a:t>How many tests should you write?</a:t>
            </a:r>
          </a:p>
          <a:p>
            <a:pPr rtl="0">
              <a:lnSpc>
                <a:spcPct val="250000"/>
              </a:lnSpc>
            </a:pPr>
            <a:r>
              <a:rPr lang="en-US" sz="3200" b="1" dirty="0">
                <a:solidFill>
                  <a:schemeClr val="lt1"/>
                </a:solidFill>
                <a:latin typeface="Quicksand"/>
                <a:sym typeface="Quicksand"/>
              </a:rPr>
              <a:t>How to make tests fast?</a:t>
            </a:r>
          </a:p>
          <a:p>
            <a:pPr rtl="0">
              <a:lnSpc>
                <a:spcPct val="250000"/>
              </a:lnSpc>
            </a:pPr>
            <a:r>
              <a:rPr lang="en-US" sz="3200" b="1" dirty="0">
                <a:solidFill>
                  <a:schemeClr val="lt1"/>
                </a:solidFill>
                <a:latin typeface="Quicksand"/>
                <a:sym typeface="Quicksand"/>
              </a:rPr>
              <a:t>What is test driven development?</a:t>
            </a:r>
          </a:p>
          <a:p>
            <a:pPr rtl="0">
              <a:lnSpc>
                <a:spcPct val="250000"/>
              </a:lnSpc>
            </a:pPr>
            <a:r>
              <a:rPr lang="en-US" sz="3200" b="1" dirty="0">
                <a:solidFill>
                  <a:schemeClr val="lt1"/>
                </a:solidFill>
                <a:latin typeface="Quicksand"/>
                <a:sym typeface="Quicksand"/>
              </a:rPr>
              <a:t>How to integrate test in your CI/CD?</a:t>
            </a:r>
          </a:p>
          <a:p>
            <a:pPr rtl="0">
              <a:lnSpc>
                <a:spcPct val="250000"/>
              </a:lnSpc>
            </a:pPr>
            <a:r>
              <a:rPr lang="en-US" sz="3200" b="1" dirty="0">
                <a:solidFill>
                  <a:schemeClr val="lt1"/>
                </a:solidFill>
                <a:latin typeface="Quicksand"/>
                <a:sym typeface="Quicksand"/>
              </a:rPr>
              <a:t>How to test for Data Science?</a:t>
            </a:r>
            <a:endParaRPr lang="en-GB" sz="3200" b="1" dirty="0">
              <a:solidFill>
                <a:schemeClr val="lt1"/>
              </a:solidFill>
              <a:latin typeface="Quicksand"/>
              <a:sym typeface="Quicksand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A6887D1-962A-44F7-A748-C6789078F998}"/>
              </a:ext>
            </a:extLst>
          </p:cNvPr>
          <p:cNvCxnSpPr>
            <a:cxnSpLocks/>
          </p:cNvCxnSpPr>
          <p:nvPr/>
        </p:nvCxnSpPr>
        <p:spPr>
          <a:xfrm>
            <a:off x="1051560" y="-226423"/>
            <a:ext cx="972457" cy="0"/>
          </a:xfrm>
          <a:prstGeom prst="line">
            <a:avLst/>
          </a:prstGeom>
          <a:ln w="63500" cap="rnd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D93CB54-DB51-4B81-AB29-3D069312F681}"/>
              </a:ext>
            </a:extLst>
          </p:cNvPr>
          <p:cNvCxnSpPr>
            <a:cxnSpLocks/>
          </p:cNvCxnSpPr>
          <p:nvPr/>
        </p:nvCxnSpPr>
        <p:spPr>
          <a:xfrm>
            <a:off x="10759440" y="-226423"/>
            <a:ext cx="2804160" cy="0"/>
          </a:xfrm>
          <a:prstGeom prst="line">
            <a:avLst/>
          </a:prstGeom>
          <a:ln w="63500" cap="rnd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41688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56"/>
          <p:cNvSpPr txBox="1">
            <a:spLocks noGrp="1"/>
          </p:cNvSpPr>
          <p:nvPr>
            <p:ph type="ftr" idx="11"/>
          </p:nvPr>
        </p:nvSpPr>
        <p:spPr>
          <a:xfrm>
            <a:off x="2340000" y="10602000"/>
            <a:ext cx="1080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3"/>
            <a:r>
              <a:rPr lang="en-US" dirty="0"/>
              <a:t>How many tests should you write?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B32E1F8-E644-4CC7-A0A3-ACABD74844C8}"/>
              </a:ext>
            </a:extLst>
          </p:cNvPr>
          <p:cNvSpPr txBox="1"/>
          <p:nvPr/>
        </p:nvSpPr>
        <p:spPr>
          <a:xfrm>
            <a:off x="4256663" y="0"/>
            <a:ext cx="11590774" cy="16250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lnSpc>
                <a:spcPct val="250000"/>
              </a:lnSpc>
            </a:pPr>
            <a:r>
              <a:rPr lang="en-US" sz="4800" b="1" dirty="0">
                <a:solidFill>
                  <a:schemeClr val="bg2"/>
                </a:solidFill>
                <a:latin typeface="Quicksand"/>
                <a:sym typeface="Quicksand"/>
              </a:rPr>
              <a:t>Why should you write tests?</a:t>
            </a:r>
          </a:p>
        </p:txBody>
      </p:sp>
      <p:sp>
        <p:nvSpPr>
          <p:cNvPr id="14" name="Google Shape;282;p37">
            <a:extLst>
              <a:ext uri="{FF2B5EF4-FFF2-40B4-BE49-F238E27FC236}">
                <a16:creationId xmlns:a16="http://schemas.microsoft.com/office/drawing/2014/main" id="{E0576162-70A0-4D64-B3BC-02091FB7C6A2}"/>
              </a:ext>
            </a:extLst>
          </p:cNvPr>
          <p:cNvSpPr txBox="1">
            <a:spLocks/>
          </p:cNvSpPr>
          <p:nvPr/>
        </p:nvSpPr>
        <p:spPr>
          <a:xfrm>
            <a:off x="900000" y="2160000"/>
            <a:ext cx="18306001" cy="2431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600" lvl="1">
              <a:lnSpc>
                <a:spcPct val="131250"/>
              </a:lnSpc>
            </a:pPr>
            <a:r>
              <a:rPr lang="en-US" sz="3600" b="1" cap="small" dirty="0">
                <a:solidFill>
                  <a:schemeClr val="accent2"/>
                </a:solidFill>
                <a:latin typeface="Quicksand" panose="020B0604020202020204" charset="0"/>
              </a:rPr>
              <a:t>REASONS</a:t>
            </a:r>
          </a:p>
          <a:p>
            <a:pPr marL="746550" lvl="1" indent="-742950">
              <a:lnSpc>
                <a:spcPct val="131250"/>
              </a:lnSpc>
              <a:buAutoNum type="arabicPeriod"/>
            </a:pPr>
            <a:r>
              <a:rPr lang="en-US" sz="3600" b="1" cap="small" dirty="0">
                <a:solidFill>
                  <a:schemeClr val="accent2"/>
                </a:solidFill>
                <a:latin typeface="Quicksand" panose="020B0604020202020204" charset="0"/>
              </a:rPr>
              <a:t>detect errors/bugs</a:t>
            </a:r>
          </a:p>
          <a:p>
            <a:pPr marL="746550" lvl="1" indent="-742950">
              <a:lnSpc>
                <a:spcPct val="131250"/>
              </a:lnSpc>
              <a:buAutoNum type="arabicPeriod"/>
            </a:pPr>
            <a:r>
              <a:rPr lang="en-US" sz="3600" b="1" cap="small" dirty="0">
                <a:solidFill>
                  <a:schemeClr val="accent2"/>
                </a:solidFill>
                <a:latin typeface="Quicksand" panose="020B0604020202020204" charset="0"/>
              </a:rPr>
              <a:t>prove correctness of code</a:t>
            </a:r>
          </a:p>
          <a:p>
            <a:pPr marL="746550" lvl="1" indent="-742950">
              <a:lnSpc>
                <a:spcPct val="131250"/>
              </a:lnSpc>
              <a:buAutoNum type="arabicPeriod"/>
            </a:pPr>
            <a:r>
              <a:rPr lang="en-US" sz="3600" b="1" cap="small" dirty="0">
                <a:solidFill>
                  <a:schemeClr val="accent2"/>
                </a:solidFill>
                <a:latin typeface="Quicksand" panose="020B0604020202020204" charset="0"/>
              </a:rPr>
              <a:t>faster maintenance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D68D955-BA1A-4CBE-A01D-2730A61C1D9D}"/>
              </a:ext>
            </a:extLst>
          </p:cNvPr>
          <p:cNvSpPr txBox="1"/>
          <p:nvPr/>
        </p:nvSpPr>
        <p:spPr>
          <a:xfrm>
            <a:off x="4257614" y="5093241"/>
            <a:ext cx="11590774" cy="16250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lnSpc>
                <a:spcPct val="250000"/>
              </a:lnSpc>
            </a:pPr>
            <a:r>
              <a:rPr lang="en-US" sz="4800" b="1" dirty="0">
                <a:solidFill>
                  <a:schemeClr val="bg2"/>
                </a:solidFill>
                <a:latin typeface="Quicksand"/>
                <a:sym typeface="Quicksand"/>
              </a:rPr>
              <a:t>How many tests should you write?</a:t>
            </a:r>
          </a:p>
        </p:txBody>
      </p:sp>
      <p:sp>
        <p:nvSpPr>
          <p:cNvPr id="17" name="Google Shape;282;p37">
            <a:extLst>
              <a:ext uri="{FF2B5EF4-FFF2-40B4-BE49-F238E27FC236}">
                <a16:creationId xmlns:a16="http://schemas.microsoft.com/office/drawing/2014/main" id="{B98700F2-601B-483E-8A70-E6FF0267BF8D}"/>
              </a:ext>
            </a:extLst>
          </p:cNvPr>
          <p:cNvSpPr txBox="1">
            <a:spLocks/>
          </p:cNvSpPr>
          <p:nvPr/>
        </p:nvSpPr>
        <p:spPr>
          <a:xfrm>
            <a:off x="900000" y="7048081"/>
            <a:ext cx="18306001" cy="2431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2000" lvl="1">
              <a:lnSpc>
                <a:spcPct val="131250"/>
              </a:lnSpc>
            </a:pPr>
            <a:r>
              <a:rPr lang="en-US" sz="3600" b="1" cap="small" dirty="0">
                <a:solidFill>
                  <a:schemeClr val="accent2"/>
                </a:solidFill>
                <a:latin typeface="Quicksand" panose="020B0604020202020204" charset="0"/>
              </a:rPr>
              <a:t>GUIDLINES</a:t>
            </a:r>
          </a:p>
          <a:p>
            <a:pPr marL="756000" lvl="1" indent="-684000">
              <a:lnSpc>
                <a:spcPct val="131250"/>
              </a:lnSpc>
              <a:buFont typeface="Arial" panose="020B0604020202020204" pitchFamily="34" charset="0"/>
              <a:buChar char="•"/>
            </a:pPr>
            <a:r>
              <a:rPr lang="en-US" sz="3600" b="1" cap="small" dirty="0">
                <a:solidFill>
                  <a:schemeClr val="accent2"/>
                </a:solidFill>
                <a:latin typeface="Quicksand" panose="020B0604020202020204" charset="0"/>
              </a:rPr>
              <a:t>test coverage &gt; 80%</a:t>
            </a:r>
          </a:p>
          <a:p>
            <a:pPr marL="756000" lvl="1" indent="-684000">
              <a:lnSpc>
                <a:spcPct val="131250"/>
              </a:lnSpc>
              <a:buFont typeface="Arial" panose="020B0604020202020204" pitchFamily="34" charset="0"/>
              <a:buChar char="•"/>
            </a:pPr>
            <a:r>
              <a:rPr lang="en-US" sz="3600" b="1" cap="small" dirty="0">
                <a:solidFill>
                  <a:schemeClr val="accent2"/>
                </a:solidFill>
                <a:latin typeface="Quicksand" panose="020B0604020202020204" charset="0"/>
              </a:rPr>
              <a:t>write a test, before fixing a bug.</a:t>
            </a:r>
          </a:p>
        </p:txBody>
      </p:sp>
    </p:spTree>
    <p:extLst>
      <p:ext uri="{BB962C8B-B14F-4D97-AF65-F5344CB8AC3E}">
        <p14:creationId xmlns:p14="http://schemas.microsoft.com/office/powerpoint/2010/main" val="4000010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BDR Theme">
  <a:themeElements>
    <a:clrScheme name="Custom 1">
      <a:dk1>
        <a:srgbClr val="0C2749"/>
      </a:dk1>
      <a:lt1>
        <a:srgbClr val="FFFFFF"/>
      </a:lt1>
      <a:dk2>
        <a:srgbClr val="0C2749"/>
      </a:dk2>
      <a:lt2>
        <a:srgbClr val="ECF1F3"/>
      </a:lt2>
      <a:accent1>
        <a:srgbClr val="00B9AD"/>
      </a:accent1>
      <a:accent2>
        <a:srgbClr val="EE2F53"/>
      </a:accent2>
      <a:accent3>
        <a:srgbClr val="0C2749"/>
      </a:accent3>
      <a:accent4>
        <a:srgbClr val="00B9AD"/>
      </a:accent4>
      <a:accent5>
        <a:srgbClr val="EE2F53"/>
      </a:accent5>
      <a:accent6>
        <a:srgbClr val="0C2749"/>
      </a:accent6>
      <a:hlink>
        <a:srgbClr val="EE2F53"/>
      </a:hlink>
      <a:folHlink>
        <a:srgbClr val="BE244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Kantoorthema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8654</TotalTime>
  <Words>7049</Words>
  <Application>Microsoft Office PowerPoint</Application>
  <PresentationFormat>Custom</PresentationFormat>
  <Paragraphs>687</Paragraphs>
  <Slides>65</Slides>
  <Notes>63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74" baseType="lpstr">
      <vt:lpstr>Quicksand</vt:lpstr>
      <vt:lpstr>Wingdings</vt:lpstr>
      <vt:lpstr>Arial</vt:lpstr>
      <vt:lpstr>JetBrains Mono</vt:lpstr>
      <vt:lpstr>Calibri</vt:lpstr>
      <vt:lpstr>Muli</vt:lpstr>
      <vt:lpstr>Consolas</vt:lpstr>
      <vt:lpstr>Abadi</vt:lpstr>
      <vt:lpstr>BDR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are we going to talk about</vt:lpstr>
      <vt:lpstr>What are we going to talk about?</vt:lpstr>
      <vt:lpstr>What are we going to talk about?</vt:lpstr>
      <vt:lpstr>What are we going to talk about?</vt:lpstr>
      <vt:lpstr>Temporary paths</vt:lpstr>
      <vt:lpstr>What does it look like in a whole </vt:lpstr>
      <vt:lpstr>Atrchitecture</vt:lpstr>
      <vt:lpstr>Presentation title (zero ones)</vt:lpstr>
      <vt:lpstr>Presentation title (zero ones)</vt:lpstr>
      <vt:lpstr>Presentation title (map)</vt:lpstr>
      <vt:lpstr>Presentation title (map)</vt:lpstr>
      <vt:lpstr>Presentation title (map)</vt:lpstr>
      <vt:lpstr>Presentation title (map)</vt:lpstr>
      <vt:lpstr>Section title</vt:lpstr>
      <vt:lpstr>Content white - 1 column (zero background)</vt:lpstr>
      <vt:lpstr>Content white - 1 column (one background)</vt:lpstr>
      <vt:lpstr>Content white - 1 column (white background)</vt:lpstr>
      <vt:lpstr>Content white - 1 column (pearl background)</vt:lpstr>
      <vt:lpstr>Content white - 2 columns (continuous)</vt:lpstr>
      <vt:lpstr>Content white - 2 columns (seperate)</vt:lpstr>
      <vt:lpstr>PowerPoint Presentation</vt:lpstr>
      <vt:lpstr>PowerPoint Presentation</vt:lpstr>
      <vt:lpstr>PowerPoint Presentation</vt:lpstr>
      <vt:lpstr>Content white - quote</vt:lpstr>
      <vt:lpstr>Content white - quote</vt:lpstr>
      <vt:lpstr>Content white - quote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Design elements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Jasper Derikx - External</cp:lastModifiedBy>
  <cp:revision>7</cp:revision>
  <dcterms:modified xsi:type="dcterms:W3CDTF">2022-03-24T15:20:17Z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03c2282f-a952-4781-b943-52f7eb0fad02_Enabled">
    <vt:lpwstr>true</vt:lpwstr>
  </property>
  <property fmtid="{D5CDD505-2E9C-101B-9397-08002B2CF9AE}" pid="3" name="MSIP_Label_03c2282f-a952-4781-b943-52f7eb0fad02_SetDate">
    <vt:lpwstr>2022-03-01T14:08:18Z</vt:lpwstr>
  </property>
  <property fmtid="{D5CDD505-2E9C-101B-9397-08002B2CF9AE}" pid="4" name="MSIP_Label_03c2282f-a952-4781-b943-52f7eb0fad02_Method">
    <vt:lpwstr>Privileged</vt:lpwstr>
  </property>
  <property fmtid="{D5CDD505-2E9C-101B-9397-08002B2CF9AE}" pid="5" name="MSIP_Label_03c2282f-a952-4781-b943-52f7eb0fad02_Name">
    <vt:lpwstr>Public</vt:lpwstr>
  </property>
  <property fmtid="{D5CDD505-2E9C-101B-9397-08002B2CF9AE}" pid="6" name="MSIP_Label_03c2282f-a952-4781-b943-52f7eb0fad02_SiteId">
    <vt:lpwstr>a6b169f1-592b-4329-8f33-8db8903003c7</vt:lpwstr>
  </property>
  <property fmtid="{D5CDD505-2E9C-101B-9397-08002B2CF9AE}" pid="7" name="MSIP_Label_03c2282f-a952-4781-b943-52f7eb0fad02_ActionId">
    <vt:lpwstr>4fdf79fc-9003-48a3-9ad2-2db9e3f7ab1e</vt:lpwstr>
  </property>
  <property fmtid="{D5CDD505-2E9C-101B-9397-08002B2CF9AE}" pid="8" name="MSIP_Label_03c2282f-a952-4781-b943-52f7eb0fad02_ContentBits">
    <vt:lpwstr>0</vt:lpwstr>
  </property>
</Properties>
</file>